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6"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384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slide" Target="slides/slide15.xml"/><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25" Type="http://schemas.openxmlformats.org/officeDocument/2006/relationships/slide" Target="slides/slide20.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11" Type="http://schemas.openxmlformats.org/officeDocument/2006/relationships/slide" Target="slides/slide6.xml"/><Relationship Id="rId10" Type="http://schemas.openxmlformats.org/officeDocument/2006/relationships/slide" Target="slides/slide5.xml"/><Relationship Id="rId13" Type="http://schemas.openxmlformats.org/officeDocument/2006/relationships/slide" Target="slides/slide8.xml"/><Relationship Id="rId12" Type="http://schemas.openxmlformats.org/officeDocument/2006/relationships/slide" Target="slides/slide7.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 name="Shape 51"/>
        <p:cNvGrpSpPr/>
        <p:nvPr/>
      </p:nvGrpSpPr>
      <p:grpSpPr>
        <a:xfrm>
          <a:off x="0" y="0"/>
          <a:ext cx="0" cy="0"/>
          <a:chOff x="0" y="0"/>
          <a:chExt cx="0" cy="0"/>
        </a:xfrm>
      </p:grpSpPr>
      <p:sp>
        <p:nvSpPr>
          <p:cNvPr id="52" name="Google Shape;52;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 name="Google Shape;53;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0" name="Shape 130"/>
        <p:cNvGrpSpPr/>
        <p:nvPr/>
      </p:nvGrpSpPr>
      <p:grpSpPr>
        <a:xfrm>
          <a:off x="0" y="0"/>
          <a:ext cx="0" cy="0"/>
          <a:chOff x="0" y="0"/>
          <a:chExt cx="0" cy="0"/>
        </a:xfrm>
      </p:grpSpPr>
      <p:sp>
        <p:nvSpPr>
          <p:cNvPr id="131" name="Google Shape;131;g77767a2c6d_0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32" name="Google Shape;132;g77767a2c6d_0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3" name="Google Shape;133;g77767a2c6d_0_5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8" name="Shape 138"/>
        <p:cNvGrpSpPr/>
        <p:nvPr/>
      </p:nvGrpSpPr>
      <p:grpSpPr>
        <a:xfrm>
          <a:off x="0" y="0"/>
          <a:ext cx="0" cy="0"/>
          <a:chOff x="0" y="0"/>
          <a:chExt cx="0" cy="0"/>
        </a:xfrm>
      </p:grpSpPr>
      <p:sp>
        <p:nvSpPr>
          <p:cNvPr id="139" name="Google Shape;139;g77767a2c6d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0" name="Google Shape;140;g77767a2c6d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2400">
                <a:latin typeface="Arial"/>
                <a:ea typeface="Arial"/>
                <a:cs typeface="Arial"/>
                <a:sym typeface="Arial"/>
              </a:rPr>
              <a:t>Notice the color difference in these evaporation ponds. The color comes from an extremophile microorganism which can survive and flourish in extremely salty environments.</a:t>
            </a:r>
            <a:r>
              <a:rPr lang="en-US" sz="1800">
                <a:latin typeface="Arial"/>
                <a:ea typeface="Arial"/>
                <a:cs typeface="Arial"/>
                <a:sym typeface="Arial"/>
              </a:rPr>
              <a:t> </a:t>
            </a:r>
            <a:endParaRPr/>
          </a:p>
        </p:txBody>
      </p:sp>
      <p:sp>
        <p:nvSpPr>
          <p:cNvPr id="141" name="Google Shape;141;g77767a2c6d_0_6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7" name="Shape 147"/>
        <p:cNvGrpSpPr/>
        <p:nvPr/>
      </p:nvGrpSpPr>
      <p:grpSpPr>
        <a:xfrm>
          <a:off x="0" y="0"/>
          <a:ext cx="0" cy="0"/>
          <a:chOff x="0" y="0"/>
          <a:chExt cx="0" cy="0"/>
        </a:xfrm>
      </p:grpSpPr>
      <p:sp>
        <p:nvSpPr>
          <p:cNvPr id="148" name="Google Shape;148;g77767a2c6d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49" name="Google Shape;149;g77767a2c6d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i="1" lang="en-US" sz="1400">
                <a:latin typeface="Arial"/>
                <a:ea typeface="Arial"/>
                <a:cs typeface="Arial"/>
                <a:sym typeface="Arial"/>
              </a:rPr>
              <a:t>Halobacterium salinarum </a:t>
            </a:r>
            <a:r>
              <a:rPr lang="en-US" sz="1400">
                <a:latin typeface="Arial"/>
                <a:ea typeface="Arial"/>
                <a:cs typeface="Arial"/>
                <a:sym typeface="Arial"/>
              </a:rPr>
              <a:t>is a flagellated microorganism responsible for the red tint in evaporation ponds. Despite its name, it isn’t a bacteria, but a member of an even older group called Archaea. In the picture to the left, it’s growing on and within salt crystals, tinting them red. “Halo” can grow in water with up to 25% dissolved NaCl. Its relatively simple genome has been fully sequenced.</a:t>
            </a:r>
            <a:endParaRPr sz="1000"/>
          </a:p>
        </p:txBody>
      </p:sp>
      <p:sp>
        <p:nvSpPr>
          <p:cNvPr id="150" name="Google Shape;150;g77767a2c6d_0_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7" name="Shape 157"/>
        <p:cNvGrpSpPr/>
        <p:nvPr/>
      </p:nvGrpSpPr>
      <p:grpSpPr>
        <a:xfrm>
          <a:off x="0" y="0"/>
          <a:ext cx="0" cy="0"/>
          <a:chOff x="0" y="0"/>
          <a:chExt cx="0" cy="0"/>
        </a:xfrm>
      </p:grpSpPr>
      <p:sp>
        <p:nvSpPr>
          <p:cNvPr id="158" name="Google Shape;158;g77767a2c6d_0_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59" name="Google Shape;159;g77767a2c6d_0_8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600">
                <a:latin typeface="Arial"/>
                <a:ea typeface="Arial"/>
                <a:cs typeface="Arial"/>
                <a:sym typeface="Arial"/>
              </a:rPr>
              <a:t>There are modern but very ancient lifeforms on Earth which survive under similar conditions.</a:t>
            </a:r>
            <a:endParaRPr sz="400"/>
          </a:p>
        </p:txBody>
      </p:sp>
      <p:sp>
        <p:nvSpPr>
          <p:cNvPr id="160" name="Google Shape;160;g77767a2c6d_0_8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7" name="Shape 167"/>
        <p:cNvGrpSpPr/>
        <p:nvPr/>
      </p:nvGrpSpPr>
      <p:grpSpPr>
        <a:xfrm>
          <a:off x="0" y="0"/>
          <a:ext cx="0" cy="0"/>
          <a:chOff x="0" y="0"/>
          <a:chExt cx="0" cy="0"/>
        </a:xfrm>
      </p:grpSpPr>
      <p:sp>
        <p:nvSpPr>
          <p:cNvPr id="168" name="Google Shape;168;g77767a2c6d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69" name="Google Shape;169;g77767a2c6d_0_8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900">
                <a:latin typeface="Arial"/>
                <a:ea typeface="Arial"/>
                <a:cs typeface="Arial"/>
                <a:sym typeface="Arial"/>
              </a:rPr>
              <a:t>Based on appearances, scientists believe that the white deposits on the floor of this Martian crater are some kind of evaporites. The presence of evaporites suggests that there may be liquid water below the surface, trapped between rocks. While this water might be saline, there is a reasonable prospect that Martian life may still be hanging on. If so, we expect that it might resemble our own extremophiles in their biochemistry.</a:t>
            </a:r>
            <a:endParaRPr sz="100"/>
          </a:p>
        </p:txBody>
      </p:sp>
      <p:sp>
        <p:nvSpPr>
          <p:cNvPr id="170" name="Google Shape;170;g77767a2c6d_0_8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6" name="Shape 176"/>
        <p:cNvGrpSpPr/>
        <p:nvPr/>
      </p:nvGrpSpPr>
      <p:grpSpPr>
        <a:xfrm>
          <a:off x="0" y="0"/>
          <a:ext cx="0" cy="0"/>
          <a:chOff x="0" y="0"/>
          <a:chExt cx="0" cy="0"/>
        </a:xfrm>
      </p:grpSpPr>
      <p:sp>
        <p:nvSpPr>
          <p:cNvPr id="177" name="Google Shape;177;g77767a2c6d_0_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77767a2c6d_0_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800">
                <a:latin typeface="Arial"/>
                <a:ea typeface="Arial"/>
                <a:cs typeface="Arial"/>
                <a:sym typeface="Arial"/>
              </a:rPr>
              <a:t>Lake Vida is an Antarctic lake trapped beneath many meters of ice. Ice frozen from salt water expels salt from its crystals, rendering the water below highly saline. Lake Vida and similar lakes in Antarctica have been isolated from the rest of the Earth for thousands or even millions of years. The Lake Vida environment may closely resemble environments on Mars, so microbiologists and astrobiologists are intensively studying the native microorganisms and their biology.</a:t>
            </a:r>
            <a:r>
              <a:rPr lang="en-US" sz="700">
                <a:latin typeface="Arial"/>
                <a:ea typeface="Arial"/>
                <a:cs typeface="Arial"/>
                <a:sym typeface="Arial"/>
              </a:rPr>
              <a:t> </a:t>
            </a:r>
            <a:endParaRPr sz="100"/>
          </a:p>
        </p:txBody>
      </p:sp>
      <p:sp>
        <p:nvSpPr>
          <p:cNvPr id="179" name="Google Shape;179;g77767a2c6d_0_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5" name="Shape 185"/>
        <p:cNvGrpSpPr/>
        <p:nvPr/>
      </p:nvGrpSpPr>
      <p:grpSpPr>
        <a:xfrm>
          <a:off x="0" y="0"/>
          <a:ext cx="0" cy="0"/>
          <a:chOff x="0" y="0"/>
          <a:chExt cx="0" cy="0"/>
        </a:xfrm>
      </p:grpSpPr>
      <p:sp>
        <p:nvSpPr>
          <p:cNvPr id="186" name="Google Shape;186;g77767a2c6d_0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87" name="Google Shape;187;g77767a2c6d_0_10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88" name="Google Shape;188;g77767a2c6d_0_10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4" name="Shape 194"/>
        <p:cNvGrpSpPr/>
        <p:nvPr/>
      </p:nvGrpSpPr>
      <p:grpSpPr>
        <a:xfrm>
          <a:off x="0" y="0"/>
          <a:ext cx="0" cy="0"/>
          <a:chOff x="0" y="0"/>
          <a:chExt cx="0" cy="0"/>
        </a:xfrm>
      </p:grpSpPr>
      <p:sp>
        <p:nvSpPr>
          <p:cNvPr id="195" name="Google Shape;195;g77767a2c6d_0_1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77767a2c6d_0_11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7" name="Google Shape;197;g77767a2c6d_0_11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3" name="Shape 203"/>
        <p:cNvGrpSpPr/>
        <p:nvPr/>
      </p:nvGrpSpPr>
      <p:grpSpPr>
        <a:xfrm>
          <a:off x="0" y="0"/>
          <a:ext cx="0" cy="0"/>
          <a:chOff x="0" y="0"/>
          <a:chExt cx="0" cy="0"/>
        </a:xfrm>
      </p:grpSpPr>
      <p:sp>
        <p:nvSpPr>
          <p:cNvPr id="204" name="Google Shape;204;g77767a2c6d_0_12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05" name="Google Shape;205;g77767a2c6d_0_12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273050" lvl="0" marL="457200" rtl="0" algn="l">
              <a:spcBef>
                <a:spcPts val="0"/>
              </a:spcBef>
              <a:spcAft>
                <a:spcPts val="0"/>
              </a:spcAft>
              <a:buClr>
                <a:schemeClr val="dk1"/>
              </a:buClr>
              <a:buSzPts val="700"/>
              <a:buChar char="●"/>
            </a:pPr>
            <a:r>
              <a:rPr lang="en-US" sz="700">
                <a:latin typeface="Arial"/>
                <a:ea typeface="Arial"/>
                <a:cs typeface="Arial"/>
                <a:sym typeface="Arial"/>
              </a:rPr>
              <a:t>In low rainfall areas of the world, including the western United States, water is an increasingly critical resource. Many parts of the Western US are not connected by drainage to the ocean, so collect water, runoff, and human-made pollution in saline lakes. </a:t>
            </a:r>
            <a:endParaRPr sz="700">
              <a:latin typeface="Arial"/>
              <a:ea typeface="Arial"/>
              <a:cs typeface="Arial"/>
              <a:sym typeface="Arial"/>
            </a:endParaRPr>
          </a:p>
          <a:p>
            <a:pPr indent="0" lvl="0" marL="0" rtl="0" algn="l">
              <a:spcBef>
                <a:spcPts val="0"/>
              </a:spcBef>
              <a:spcAft>
                <a:spcPts val="0"/>
              </a:spcAft>
              <a:buClr>
                <a:schemeClr val="dk1"/>
              </a:buClr>
              <a:buFont typeface="Arial"/>
              <a:buNone/>
            </a:pPr>
            <a:r>
              <a:t/>
            </a:r>
            <a:endParaRPr sz="700">
              <a:latin typeface="Arial"/>
              <a:ea typeface="Arial"/>
              <a:cs typeface="Arial"/>
              <a:sym typeface="Arial"/>
            </a:endParaRPr>
          </a:p>
          <a:p>
            <a:pPr indent="-273050" lvl="0" marL="457200" rtl="0" algn="l">
              <a:spcBef>
                <a:spcPts val="0"/>
              </a:spcBef>
              <a:spcAft>
                <a:spcPts val="0"/>
              </a:spcAft>
              <a:buClr>
                <a:schemeClr val="dk1"/>
              </a:buClr>
              <a:buSzPts val="700"/>
              <a:buChar char="●"/>
            </a:pPr>
            <a:r>
              <a:rPr lang="en-US" sz="700">
                <a:latin typeface="Arial"/>
                <a:ea typeface="Arial"/>
                <a:cs typeface="Arial"/>
                <a:sym typeface="Arial"/>
              </a:rPr>
              <a:t>As populations grow, demands increase for water for homes, businesses, parks, and recreational uses.</a:t>
            </a:r>
            <a:endParaRPr sz="700">
              <a:latin typeface="Arial"/>
              <a:ea typeface="Arial"/>
              <a:cs typeface="Arial"/>
              <a:sym typeface="Arial"/>
            </a:endParaRPr>
          </a:p>
          <a:p>
            <a:pPr indent="0" lvl="0" marL="0" rtl="0" algn="l">
              <a:spcBef>
                <a:spcPts val="0"/>
              </a:spcBef>
              <a:spcAft>
                <a:spcPts val="0"/>
              </a:spcAft>
              <a:buClr>
                <a:schemeClr val="dk1"/>
              </a:buClr>
              <a:buFont typeface="Arial"/>
              <a:buNone/>
            </a:pPr>
            <a:r>
              <a:rPr lang="en-US" sz="700">
                <a:latin typeface="Arial"/>
                <a:ea typeface="Arial"/>
                <a:cs typeface="Arial"/>
                <a:sym typeface="Arial"/>
              </a:rPr>
              <a:t>	</a:t>
            </a:r>
            <a:endParaRPr sz="700">
              <a:latin typeface="Arial"/>
              <a:ea typeface="Arial"/>
              <a:cs typeface="Arial"/>
              <a:sym typeface="Arial"/>
            </a:endParaRPr>
          </a:p>
          <a:p>
            <a:pPr indent="-273050" lvl="0" marL="457200" rtl="0" algn="l">
              <a:spcBef>
                <a:spcPts val="0"/>
              </a:spcBef>
              <a:spcAft>
                <a:spcPts val="0"/>
              </a:spcAft>
              <a:buClr>
                <a:schemeClr val="dk1"/>
              </a:buClr>
              <a:buSzPts val="700"/>
              <a:buChar char="●"/>
            </a:pPr>
            <a:r>
              <a:rPr lang="en-US" sz="700">
                <a:latin typeface="Arial"/>
                <a:ea typeface="Arial"/>
                <a:cs typeface="Arial"/>
                <a:sym typeface="Arial"/>
              </a:rPr>
              <a:t>Most areas have developed water management plans which attempt to match present and future demands with present and future resources.</a:t>
            </a:r>
            <a:endParaRPr sz="700">
              <a:latin typeface="Arial"/>
              <a:ea typeface="Arial"/>
              <a:cs typeface="Arial"/>
              <a:sym typeface="Arial"/>
            </a:endParaRPr>
          </a:p>
          <a:p>
            <a:pPr indent="0" lvl="0" marL="0" rtl="0" algn="l">
              <a:spcBef>
                <a:spcPts val="0"/>
              </a:spcBef>
              <a:spcAft>
                <a:spcPts val="0"/>
              </a:spcAft>
              <a:buClr>
                <a:schemeClr val="dk1"/>
              </a:buClr>
              <a:buFont typeface="Arial"/>
              <a:buNone/>
            </a:pPr>
            <a:r>
              <a:rPr lang="en-US" sz="700">
                <a:latin typeface="Arial"/>
                <a:ea typeface="Arial"/>
                <a:cs typeface="Arial"/>
                <a:sym typeface="Arial"/>
              </a:rPr>
              <a:t>	</a:t>
            </a:r>
            <a:endParaRPr sz="700">
              <a:latin typeface="Arial"/>
              <a:ea typeface="Arial"/>
              <a:cs typeface="Arial"/>
              <a:sym typeface="Arial"/>
            </a:endParaRPr>
          </a:p>
          <a:p>
            <a:pPr indent="-273050" lvl="0" marL="457200" rtl="0" algn="l">
              <a:spcBef>
                <a:spcPts val="0"/>
              </a:spcBef>
              <a:spcAft>
                <a:spcPts val="0"/>
              </a:spcAft>
              <a:buClr>
                <a:schemeClr val="dk1"/>
              </a:buClr>
              <a:buSzPts val="700"/>
              <a:buChar char="●"/>
            </a:pPr>
            <a:r>
              <a:rPr lang="en-US" sz="700">
                <a:latin typeface="Arial"/>
                <a:ea typeface="Arial"/>
                <a:cs typeface="Arial"/>
                <a:sym typeface="Arial"/>
              </a:rPr>
              <a:t>This plan from the Nevada county where Reno is located describes all the facets of a 21-year plan. </a:t>
            </a:r>
            <a:endParaRPr sz="100"/>
          </a:p>
        </p:txBody>
      </p:sp>
      <p:sp>
        <p:nvSpPr>
          <p:cNvPr id="206" name="Google Shape;206;g77767a2c6d_0_12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2" name="Shape 212"/>
        <p:cNvGrpSpPr/>
        <p:nvPr/>
      </p:nvGrpSpPr>
      <p:grpSpPr>
        <a:xfrm>
          <a:off x="0" y="0"/>
          <a:ext cx="0" cy="0"/>
          <a:chOff x="0" y="0"/>
          <a:chExt cx="0" cy="0"/>
        </a:xfrm>
      </p:grpSpPr>
      <p:sp>
        <p:nvSpPr>
          <p:cNvPr id="213" name="Google Shape;213;g77767a2c6d_0_1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4" name="Google Shape;214;g77767a2c6d_0_1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5" name="Google Shape;215;g77767a2c6d_0_1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 name="Shape 57"/>
        <p:cNvGrpSpPr/>
        <p:nvPr/>
      </p:nvGrpSpPr>
      <p:grpSpPr>
        <a:xfrm>
          <a:off x="0" y="0"/>
          <a:ext cx="0" cy="0"/>
          <a:chOff x="0" y="0"/>
          <a:chExt cx="0" cy="0"/>
        </a:xfrm>
      </p:grpSpPr>
      <p:sp>
        <p:nvSpPr>
          <p:cNvPr id="58" name="Google Shape;58;p5: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 name="Google Shape;59;p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77f1ddf84a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77f1ddf84a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77f1ddf84a_1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 name="Shape 65"/>
        <p:cNvGrpSpPr/>
        <p:nvPr/>
      </p:nvGrpSpPr>
      <p:grpSpPr>
        <a:xfrm>
          <a:off x="0" y="0"/>
          <a:ext cx="0" cy="0"/>
          <a:chOff x="0" y="0"/>
          <a:chExt cx="0" cy="0"/>
        </a:xfrm>
      </p:grpSpPr>
      <p:sp>
        <p:nvSpPr>
          <p:cNvPr id="66" name="Google Shape;66;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 name="Google Shape;67;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 name="Shape 76"/>
        <p:cNvGrpSpPr/>
        <p:nvPr/>
      </p:nvGrpSpPr>
      <p:grpSpPr>
        <a:xfrm>
          <a:off x="0" y="0"/>
          <a:ext cx="0" cy="0"/>
          <a:chOff x="0" y="0"/>
          <a:chExt cx="0" cy="0"/>
        </a:xfrm>
      </p:grpSpPr>
      <p:sp>
        <p:nvSpPr>
          <p:cNvPr id="77" name="Google Shape;77;g77767a2c6d_0_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78" name="Google Shape;78;g77767a2c6d_0_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9" name="Google Shape;79;g77767a2c6d_0_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5" name="Shape 85"/>
        <p:cNvGrpSpPr/>
        <p:nvPr/>
      </p:nvGrpSpPr>
      <p:grpSpPr>
        <a:xfrm>
          <a:off x="0" y="0"/>
          <a:ext cx="0" cy="0"/>
          <a:chOff x="0" y="0"/>
          <a:chExt cx="0" cy="0"/>
        </a:xfrm>
      </p:grpSpPr>
      <p:sp>
        <p:nvSpPr>
          <p:cNvPr id="86" name="Google Shape;86;g77767a2c6d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87" name="Google Shape;87;g77767a2c6d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8" name="Google Shape;88;g77767a2c6d_0_1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 name="Shape 94"/>
        <p:cNvGrpSpPr/>
        <p:nvPr/>
      </p:nvGrpSpPr>
      <p:grpSpPr>
        <a:xfrm>
          <a:off x="0" y="0"/>
          <a:ext cx="0" cy="0"/>
          <a:chOff x="0" y="0"/>
          <a:chExt cx="0" cy="0"/>
        </a:xfrm>
      </p:grpSpPr>
      <p:sp>
        <p:nvSpPr>
          <p:cNvPr id="95" name="Google Shape;95;g77f1ddf84a_2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96" name="Google Shape;96;g77f1ddf84a_2_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400">
                <a:latin typeface="Arial"/>
                <a:ea typeface="Arial"/>
                <a:cs typeface="Arial"/>
                <a:sym typeface="Arial"/>
              </a:rPr>
              <a:t>A management plan was put into place to pump excess water into a dry Western Basin, where it could evaporate safely. The lake’s thick mixture of mineral salts has proven to be corrosive to pumping equipment.</a:t>
            </a:r>
            <a:endParaRPr sz="800">
              <a:latin typeface="Arial"/>
              <a:ea typeface="Arial"/>
              <a:cs typeface="Arial"/>
              <a:sym typeface="Arial"/>
            </a:endParaRPr>
          </a:p>
          <a:p>
            <a:pPr indent="0" lvl="0" marL="0" rtl="0" algn="l">
              <a:spcBef>
                <a:spcPts val="0"/>
              </a:spcBef>
              <a:spcAft>
                <a:spcPts val="0"/>
              </a:spcAft>
              <a:buNone/>
            </a:pPr>
            <a:r>
              <a:t/>
            </a:r>
            <a:endParaRPr/>
          </a:p>
        </p:txBody>
      </p:sp>
      <p:sp>
        <p:nvSpPr>
          <p:cNvPr id="97" name="Google Shape;97;g77f1ddf84a_2_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3" name="Shape 103"/>
        <p:cNvGrpSpPr/>
        <p:nvPr/>
      </p:nvGrpSpPr>
      <p:grpSpPr>
        <a:xfrm>
          <a:off x="0" y="0"/>
          <a:ext cx="0" cy="0"/>
          <a:chOff x="0" y="0"/>
          <a:chExt cx="0" cy="0"/>
        </a:xfrm>
      </p:grpSpPr>
      <p:sp>
        <p:nvSpPr>
          <p:cNvPr id="104" name="Google Shape;104;g77767a2c6d_0_2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05" name="Google Shape;105;g77767a2c6d_0_2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1100">
                <a:latin typeface="Arial"/>
                <a:ea typeface="Arial"/>
                <a:cs typeface="Arial"/>
                <a:sym typeface="Arial"/>
              </a:rPr>
              <a:t>This is Mono Lake in eastern California. It is even saltier than the Great Salt Lake, and the City of Los Angeles, 1,000 miles away, collects the water that would otherwise refill the lake. Over the last 80 years, the level of the lake has dropped more than 50 feet. </a:t>
            </a:r>
            <a:endParaRPr sz="100"/>
          </a:p>
        </p:txBody>
      </p:sp>
      <p:sp>
        <p:nvSpPr>
          <p:cNvPr id="106" name="Google Shape;106;g77767a2c6d_0_25: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2" name="Shape 112"/>
        <p:cNvGrpSpPr/>
        <p:nvPr/>
      </p:nvGrpSpPr>
      <p:grpSpPr>
        <a:xfrm>
          <a:off x="0" y="0"/>
          <a:ext cx="0" cy="0"/>
          <a:chOff x="0" y="0"/>
          <a:chExt cx="0" cy="0"/>
        </a:xfrm>
      </p:grpSpPr>
      <p:sp>
        <p:nvSpPr>
          <p:cNvPr id="113" name="Google Shape;113;g77767a2c6d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14" name="Google Shape;114;g77767a2c6d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sz="800">
                <a:latin typeface="Arial"/>
                <a:ea typeface="Arial"/>
                <a:cs typeface="Arial"/>
                <a:sym typeface="Arial"/>
              </a:rPr>
              <a:t>In many sunny parts of the world, salt is extracted from water by encouraging evaporation using shallow, closed off ponds. </a:t>
            </a:r>
            <a:endParaRPr sz="800">
              <a:latin typeface="Arial"/>
              <a:ea typeface="Arial"/>
              <a:cs typeface="Arial"/>
              <a:sym typeface="Arial"/>
            </a:endParaRPr>
          </a:p>
          <a:p>
            <a:pPr indent="0" lvl="0" marL="0" rtl="0" algn="l">
              <a:spcBef>
                <a:spcPts val="0"/>
              </a:spcBef>
              <a:spcAft>
                <a:spcPts val="0"/>
              </a:spcAft>
              <a:buClr>
                <a:schemeClr val="dk1"/>
              </a:buClr>
              <a:buFont typeface="Arial"/>
              <a:buNone/>
            </a:pPr>
            <a:r>
              <a:t/>
            </a:r>
            <a:endParaRPr sz="800">
              <a:latin typeface="Arial"/>
              <a:ea typeface="Arial"/>
              <a:cs typeface="Arial"/>
              <a:sym typeface="Arial"/>
            </a:endParaRPr>
          </a:p>
          <a:p>
            <a:pPr indent="0" lvl="0" marL="0" rtl="0" algn="l">
              <a:spcBef>
                <a:spcPts val="0"/>
              </a:spcBef>
              <a:spcAft>
                <a:spcPts val="0"/>
              </a:spcAft>
              <a:buClr>
                <a:schemeClr val="dk1"/>
              </a:buClr>
              <a:buFont typeface="Arial"/>
              <a:buNone/>
            </a:pPr>
            <a:r>
              <a:rPr lang="en-US" sz="800">
                <a:latin typeface="Arial"/>
                <a:ea typeface="Arial"/>
                <a:cs typeface="Arial"/>
                <a:sym typeface="Arial"/>
              </a:rPr>
              <a:t>Over weeks and months, the water evaporates into the atmosphere, leaving behind salt. Depending on the water source, the dried salt is a mixture of many different kinds of mineral salts, not just NaCl (sodium chloride).</a:t>
            </a:r>
            <a:endParaRPr sz="100"/>
          </a:p>
        </p:txBody>
      </p:sp>
      <p:sp>
        <p:nvSpPr>
          <p:cNvPr id="115" name="Google Shape;115;g77767a2c6d_0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1" name="Shape 121"/>
        <p:cNvGrpSpPr/>
        <p:nvPr/>
      </p:nvGrpSpPr>
      <p:grpSpPr>
        <a:xfrm>
          <a:off x="0" y="0"/>
          <a:ext cx="0" cy="0"/>
          <a:chOff x="0" y="0"/>
          <a:chExt cx="0" cy="0"/>
        </a:xfrm>
      </p:grpSpPr>
      <p:sp>
        <p:nvSpPr>
          <p:cNvPr id="122" name="Google Shape;122;g77767a2c6d_0_4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123" name="Google Shape;123;g77767a2c6d_0_4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latin typeface="Arial"/>
                <a:ea typeface="Arial"/>
                <a:cs typeface="Arial"/>
                <a:sym typeface="Arial"/>
              </a:rPr>
              <a:t>In these photos, you can see estuarine landscapes fully transformed by humans mining sea salt. Sea salt is an important nutritional source of iodine, often lacking in the diets of rural people living far away from oceans. Iodine deficiency produces serious health effects such as hypothyroidism, or goiter.</a:t>
            </a:r>
            <a:endParaRPr sz="1100"/>
          </a:p>
        </p:txBody>
      </p:sp>
      <p:sp>
        <p:nvSpPr>
          <p:cNvPr id="124" name="Google Shape;124;g77767a2c6d_0_42: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7.png"/><Relationship Id="rId3" Type="http://schemas.openxmlformats.org/officeDocument/2006/relationships/image" Target="../media/image14.png"/><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8.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Title">
  <p:cSld name="Main Title">
    <p:bg>
      <p:bgPr>
        <a:solidFill>
          <a:schemeClr val="accent1"/>
        </a:solidFill>
      </p:bgPr>
    </p:bg>
    <p:spTree>
      <p:nvGrpSpPr>
        <p:cNvPr id="15" name="Shape 15"/>
        <p:cNvGrpSpPr/>
        <p:nvPr/>
      </p:nvGrpSpPr>
      <p:grpSpPr>
        <a:xfrm>
          <a:off x="0" y="0"/>
          <a:ext cx="0" cy="0"/>
          <a:chOff x="0" y="0"/>
          <a:chExt cx="0" cy="0"/>
        </a:xfrm>
      </p:grpSpPr>
      <p:sp>
        <p:nvSpPr>
          <p:cNvPr id="16" name="Google Shape;16;p2"/>
          <p:cNvSpPr txBox="1"/>
          <p:nvPr>
            <p:ph type="ctrTitle"/>
          </p:nvPr>
        </p:nvSpPr>
        <p:spPr>
          <a:xfrm>
            <a:off x="935999" y="2786399"/>
            <a:ext cx="10447347" cy="2973601"/>
          </a:xfrm>
          <a:prstGeom prst="rect">
            <a:avLst/>
          </a:prstGeom>
          <a:noFill/>
          <a:ln>
            <a:noFill/>
          </a:ln>
        </p:spPr>
        <p:txBody>
          <a:bodyPr anchorCtr="0" anchor="t" bIns="45700" lIns="91425" spcFirstLastPara="1" rIns="91425" wrap="square" tIns="45700">
            <a:noAutofit/>
          </a:bodyPr>
          <a:lstStyle>
            <a:lvl1pPr lvl="0" algn="l">
              <a:lnSpc>
                <a:spcPct val="98412"/>
              </a:lnSpc>
              <a:spcBef>
                <a:spcPts val="0"/>
              </a:spcBef>
              <a:spcAft>
                <a:spcPts val="0"/>
              </a:spcAft>
              <a:buClr>
                <a:schemeClr val="accent3"/>
              </a:buClr>
              <a:buSzPts val="6300"/>
              <a:buFont typeface="Arial"/>
              <a:buNone/>
              <a:defRPr sz="6300">
                <a:solidFill>
                  <a:schemeClr val="accent3"/>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0" type="dt"/>
          </p:nvPr>
        </p:nvSpPr>
        <p:spPr>
          <a:xfrm>
            <a:off x="950400" y="5886274"/>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b="1" sz="1800">
                <a:solidFill>
                  <a:schemeClr val="accent3"/>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pic>
        <p:nvPicPr>
          <p:cNvPr descr="https://lh4.googleusercontent.com/G4i79rUXYwUgvpuNg6RS9IJS83VWWdyJ5JCuhy7988Rz86oj2_WgC0rqlO6RYLmYvHg_KC71Gw6_nefGq2neMFaHhRHVSOuVWNZK8OmkfNfiGs8NkVISjORF4d5OyUiSEC2B2ckdEy8" id="18" name="Google Shape;18;p2"/>
          <p:cNvPicPr preferRelativeResize="0"/>
          <p:nvPr/>
        </p:nvPicPr>
        <p:blipFill rotWithShape="1">
          <a:blip r:embed="rId2">
            <a:alphaModFix/>
          </a:blip>
          <a:srcRect b="36964" l="10961" r="10961" t="37377"/>
          <a:stretch/>
        </p:blipFill>
        <p:spPr>
          <a:xfrm>
            <a:off x="935999" y="617763"/>
            <a:ext cx="3782286" cy="960473"/>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1" type="titleOnly">
  <p:cSld name="TITLE_ONLY">
    <p:spTree>
      <p:nvGrpSpPr>
        <p:cNvPr id="19" name="Shape 19"/>
        <p:cNvGrpSpPr/>
        <p:nvPr/>
      </p:nvGrpSpPr>
      <p:grpSpPr>
        <a:xfrm>
          <a:off x="0" y="0"/>
          <a:ext cx="0" cy="0"/>
          <a:chOff x="0" y="0"/>
          <a:chExt cx="0" cy="0"/>
        </a:xfrm>
      </p:grpSpPr>
      <p:sp>
        <p:nvSpPr>
          <p:cNvPr id="20" name="Google Shape;20;p3"/>
          <p:cNvSpPr txBox="1"/>
          <p:nvPr>
            <p:ph type="title"/>
          </p:nvPr>
        </p:nvSpPr>
        <p:spPr>
          <a:xfrm>
            <a:off x="1670400" y="516325"/>
            <a:ext cx="9719400" cy="13255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accent3"/>
              </a:buClr>
              <a:buSzPts val="4000"/>
              <a:buFont typeface="Arial"/>
              <a:buNone/>
              <a:defRPr sz="4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1" name="Google Shape;21;p3"/>
          <p:cNvSpPr txBox="1"/>
          <p:nvPr>
            <p:ph idx="12" type="sldNum"/>
          </p:nvPr>
        </p:nvSpPr>
        <p:spPr>
          <a:xfrm>
            <a:off x="250391" y="238838"/>
            <a:ext cx="526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800" u="none" cap="none" strike="noStrike">
                <a:solidFill>
                  <a:schemeClr val="accent1"/>
                </a:solidFill>
                <a:latin typeface="Arial"/>
                <a:ea typeface="Arial"/>
                <a:cs typeface="Arial"/>
                <a:sym typeface="Arial"/>
              </a:defRPr>
            </a:lvl1pPr>
            <a:lvl2pPr indent="0" lvl="1" marL="0" algn="ctr">
              <a:spcBef>
                <a:spcPts val="0"/>
              </a:spcBef>
              <a:buNone/>
              <a:defRPr b="0" i="0" sz="1800" u="none" cap="none" strike="noStrike">
                <a:solidFill>
                  <a:schemeClr val="accent1"/>
                </a:solidFill>
                <a:latin typeface="Arial"/>
                <a:ea typeface="Arial"/>
                <a:cs typeface="Arial"/>
                <a:sym typeface="Arial"/>
              </a:defRPr>
            </a:lvl2pPr>
            <a:lvl3pPr indent="0" lvl="2" marL="0" algn="ctr">
              <a:spcBef>
                <a:spcPts val="0"/>
              </a:spcBef>
              <a:buNone/>
              <a:defRPr b="0" i="0" sz="1800" u="none" cap="none" strike="noStrike">
                <a:solidFill>
                  <a:schemeClr val="accent1"/>
                </a:solidFill>
                <a:latin typeface="Arial"/>
                <a:ea typeface="Arial"/>
                <a:cs typeface="Arial"/>
                <a:sym typeface="Arial"/>
              </a:defRPr>
            </a:lvl3pPr>
            <a:lvl4pPr indent="0" lvl="3" marL="0" algn="ctr">
              <a:spcBef>
                <a:spcPts val="0"/>
              </a:spcBef>
              <a:buNone/>
              <a:defRPr b="0" i="0" sz="1800" u="none" cap="none" strike="noStrike">
                <a:solidFill>
                  <a:schemeClr val="accent1"/>
                </a:solidFill>
                <a:latin typeface="Arial"/>
                <a:ea typeface="Arial"/>
                <a:cs typeface="Arial"/>
                <a:sym typeface="Arial"/>
              </a:defRPr>
            </a:lvl4pPr>
            <a:lvl5pPr indent="0" lvl="4" marL="0" algn="ctr">
              <a:spcBef>
                <a:spcPts val="0"/>
              </a:spcBef>
              <a:buNone/>
              <a:defRPr b="0" i="0" sz="1800" u="none" cap="none" strike="noStrike">
                <a:solidFill>
                  <a:schemeClr val="accent1"/>
                </a:solidFill>
                <a:latin typeface="Arial"/>
                <a:ea typeface="Arial"/>
                <a:cs typeface="Arial"/>
                <a:sym typeface="Arial"/>
              </a:defRPr>
            </a:lvl5pPr>
            <a:lvl6pPr indent="0" lvl="5" marL="0" algn="ctr">
              <a:spcBef>
                <a:spcPts val="0"/>
              </a:spcBef>
              <a:buNone/>
              <a:defRPr b="0" i="0" sz="1800" u="none" cap="none" strike="noStrike">
                <a:solidFill>
                  <a:schemeClr val="accent1"/>
                </a:solidFill>
                <a:latin typeface="Arial"/>
                <a:ea typeface="Arial"/>
                <a:cs typeface="Arial"/>
                <a:sym typeface="Arial"/>
              </a:defRPr>
            </a:lvl6pPr>
            <a:lvl7pPr indent="0" lvl="6" marL="0" algn="ctr">
              <a:spcBef>
                <a:spcPts val="0"/>
              </a:spcBef>
              <a:buNone/>
              <a:defRPr b="0" i="0" sz="1800" u="none" cap="none" strike="noStrike">
                <a:solidFill>
                  <a:schemeClr val="accent1"/>
                </a:solidFill>
                <a:latin typeface="Arial"/>
                <a:ea typeface="Arial"/>
                <a:cs typeface="Arial"/>
                <a:sym typeface="Arial"/>
              </a:defRPr>
            </a:lvl7pPr>
            <a:lvl8pPr indent="0" lvl="7" marL="0" algn="ctr">
              <a:spcBef>
                <a:spcPts val="0"/>
              </a:spcBef>
              <a:buNone/>
              <a:defRPr b="0" i="0" sz="1800" u="none" cap="none" strike="noStrike">
                <a:solidFill>
                  <a:schemeClr val="accent1"/>
                </a:solidFill>
                <a:latin typeface="Arial"/>
                <a:ea typeface="Arial"/>
                <a:cs typeface="Arial"/>
                <a:sym typeface="Arial"/>
              </a:defRPr>
            </a:lvl8pPr>
            <a:lvl9pPr indent="0" lvl="8" marL="0" algn="ctr">
              <a:spcBef>
                <a:spcPts val="0"/>
              </a:spcBef>
              <a:buNone/>
              <a:defRPr b="0" i="0" sz="1800" u="none" cap="none" strike="noStrike">
                <a:solidFill>
                  <a:schemeClr val="accen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pic>
        <p:nvPicPr>
          <p:cNvPr descr="https://intranet.systemsbiology.net/Plone/administration/communications/faviconsymbol.png" id="22" name="Google Shape;22;p3"/>
          <p:cNvPicPr preferRelativeResize="0"/>
          <p:nvPr/>
        </p:nvPicPr>
        <p:blipFill rotWithShape="1">
          <a:blip r:embed="rId2">
            <a:alphaModFix/>
          </a:blip>
          <a:srcRect b="0" l="0" r="0" t="0"/>
          <a:stretch/>
        </p:blipFill>
        <p:spPr>
          <a:xfrm>
            <a:off x="62263" y="6027580"/>
            <a:ext cx="765791" cy="76579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Main Title">
  <p:cSld name="3_Main Title">
    <p:bg>
      <p:bgPr>
        <a:solidFill>
          <a:schemeClr val="lt1"/>
        </a:solidFill>
      </p:bgPr>
    </p:bg>
    <p:spTree>
      <p:nvGrpSpPr>
        <p:cNvPr id="23" name="Shape 23"/>
        <p:cNvGrpSpPr/>
        <p:nvPr/>
      </p:nvGrpSpPr>
      <p:grpSpPr>
        <a:xfrm>
          <a:off x="0" y="0"/>
          <a:ext cx="0" cy="0"/>
          <a:chOff x="0" y="0"/>
          <a:chExt cx="0" cy="0"/>
        </a:xfrm>
      </p:grpSpPr>
      <p:pic>
        <p:nvPicPr>
          <p:cNvPr descr="https://intranet.systemsbiology.net/Plone/administration/communications/1ISB_Logo_Primary_RGB.png" id="24" name="Google Shape;24;p4"/>
          <p:cNvPicPr preferRelativeResize="0"/>
          <p:nvPr/>
        </p:nvPicPr>
        <p:blipFill rotWithShape="1">
          <a:blip r:embed="rId2">
            <a:alphaModFix/>
          </a:blip>
          <a:srcRect b="13234" l="6283" r="53289" t="14202"/>
          <a:stretch/>
        </p:blipFill>
        <p:spPr>
          <a:xfrm>
            <a:off x="193079" y="6117663"/>
            <a:ext cx="651949" cy="501499"/>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2" type="title">
  <p:cSld name="TITLE">
    <p:spTree>
      <p:nvGrpSpPr>
        <p:cNvPr id="25" name="Shape 25"/>
        <p:cNvGrpSpPr/>
        <p:nvPr/>
      </p:nvGrpSpPr>
      <p:grpSpPr>
        <a:xfrm>
          <a:off x="0" y="0"/>
          <a:ext cx="0" cy="0"/>
          <a:chOff x="0" y="0"/>
          <a:chExt cx="0" cy="0"/>
        </a:xfrm>
      </p:grpSpPr>
      <p:pic>
        <p:nvPicPr>
          <p:cNvPr id="26" name="Google Shape;26;p5"/>
          <p:cNvPicPr preferRelativeResize="0"/>
          <p:nvPr/>
        </p:nvPicPr>
        <p:blipFill rotWithShape="1">
          <a:blip r:embed="rId2">
            <a:alphaModFix/>
          </a:blip>
          <a:srcRect b="0" l="14" r="1652" t="25999"/>
          <a:stretch/>
        </p:blipFill>
        <p:spPr>
          <a:xfrm>
            <a:off x="0" y="1205"/>
            <a:ext cx="12192000" cy="6858000"/>
          </a:xfrm>
          <a:prstGeom prst="rect">
            <a:avLst/>
          </a:prstGeom>
          <a:noFill/>
          <a:ln>
            <a:noFill/>
          </a:ln>
        </p:spPr>
      </p:pic>
      <p:sp>
        <p:nvSpPr>
          <p:cNvPr id="27" name="Google Shape;27;p5"/>
          <p:cNvSpPr/>
          <p:nvPr/>
        </p:nvSpPr>
        <p:spPr>
          <a:xfrm>
            <a:off x="12699" y="0"/>
            <a:ext cx="12179300" cy="6858000"/>
          </a:xfrm>
          <a:prstGeom prst="rect">
            <a:avLst/>
          </a:prstGeom>
          <a:solidFill>
            <a:schemeClr val="accent3">
              <a:alpha val="49803"/>
            </a:schemeClr>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sp>
        <p:nvSpPr>
          <p:cNvPr id="28" name="Google Shape;28;p5"/>
          <p:cNvSpPr txBox="1"/>
          <p:nvPr>
            <p:ph type="ctrTitle"/>
          </p:nvPr>
        </p:nvSpPr>
        <p:spPr>
          <a:xfrm>
            <a:off x="1689599" y="2331963"/>
            <a:ext cx="6316793" cy="4270832"/>
          </a:xfrm>
          <a:prstGeom prst="rect">
            <a:avLst/>
          </a:prstGeom>
          <a:noFill/>
          <a:ln>
            <a:noFill/>
          </a:ln>
        </p:spPr>
        <p:txBody>
          <a:bodyPr anchorCtr="0" anchor="t" bIns="45700" lIns="91425" spcFirstLastPara="1" rIns="91425" wrap="square" tIns="45700">
            <a:noAutofit/>
          </a:bodyPr>
          <a:lstStyle>
            <a:lvl1pPr lvl="0" algn="l">
              <a:lnSpc>
                <a:spcPct val="103333"/>
              </a:lnSpc>
              <a:spcBef>
                <a:spcPts val="0"/>
              </a:spcBef>
              <a:spcAft>
                <a:spcPts val="0"/>
              </a:spcAft>
              <a:buClr>
                <a:schemeClr val="accent1"/>
              </a:buClr>
              <a:buSzPts val="6000"/>
              <a:buFont typeface="Arial"/>
              <a:buNone/>
              <a:defRPr b="1" sz="6000">
                <a:solidFill>
                  <a:schemeClr val="accent1"/>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5"/>
          <p:cNvSpPr txBox="1"/>
          <p:nvPr>
            <p:ph idx="1" type="subTitle"/>
          </p:nvPr>
        </p:nvSpPr>
        <p:spPr>
          <a:xfrm>
            <a:off x="1675199" y="1266362"/>
            <a:ext cx="6316793" cy="533399"/>
          </a:xfrm>
          <a:prstGeom prst="rect">
            <a:avLst/>
          </a:prstGeom>
          <a:noFill/>
          <a:ln>
            <a:noFill/>
          </a:ln>
        </p:spPr>
        <p:txBody>
          <a:bodyPr anchorCtr="0" anchor="b" bIns="45700" lIns="91425" spcFirstLastPara="1" rIns="91425" wrap="square" tIns="45700">
            <a:noAutofit/>
          </a:bodyPr>
          <a:lstStyle>
            <a:lvl1pPr lvl="0" algn="l">
              <a:lnSpc>
                <a:spcPct val="90000"/>
              </a:lnSpc>
              <a:spcBef>
                <a:spcPts val="1000"/>
              </a:spcBef>
              <a:spcAft>
                <a:spcPts val="0"/>
              </a:spcAft>
              <a:buClr>
                <a:schemeClr val="accent1"/>
              </a:buClr>
              <a:buSzPts val="4000"/>
              <a:buNone/>
              <a:defRPr sz="4000">
                <a:solidFill>
                  <a:schemeClr val="accent1"/>
                </a:solidFill>
              </a:defRPr>
            </a:lvl1pPr>
            <a:lvl2pPr lvl="1" algn="ctr">
              <a:lnSpc>
                <a:spcPct val="90000"/>
              </a:lnSpc>
              <a:spcBef>
                <a:spcPts val="500"/>
              </a:spcBef>
              <a:spcAft>
                <a:spcPts val="0"/>
              </a:spcAft>
              <a:buClr>
                <a:schemeClr val="accent1"/>
              </a:buClr>
              <a:buSzPts val="2000"/>
              <a:buNone/>
              <a:defRPr sz="2000"/>
            </a:lvl2pPr>
            <a:lvl3pPr lvl="2" algn="ctr">
              <a:lnSpc>
                <a:spcPct val="90000"/>
              </a:lnSpc>
              <a:spcBef>
                <a:spcPts val="500"/>
              </a:spcBef>
              <a:spcAft>
                <a:spcPts val="0"/>
              </a:spcAft>
              <a:buClr>
                <a:schemeClr val="accent1"/>
              </a:buClr>
              <a:buSzPts val="1800"/>
              <a:buNone/>
              <a:defRPr sz="1800"/>
            </a:lvl3pPr>
            <a:lvl4pPr lvl="3" algn="ctr">
              <a:lnSpc>
                <a:spcPct val="90000"/>
              </a:lnSpc>
              <a:spcBef>
                <a:spcPts val="500"/>
              </a:spcBef>
              <a:spcAft>
                <a:spcPts val="0"/>
              </a:spcAft>
              <a:buClr>
                <a:schemeClr val="accent1"/>
              </a:buClr>
              <a:buSzPts val="1600"/>
              <a:buNone/>
              <a:defRPr sz="1600"/>
            </a:lvl4pPr>
            <a:lvl5pPr lvl="4" algn="ctr">
              <a:lnSpc>
                <a:spcPct val="90000"/>
              </a:lnSpc>
              <a:spcBef>
                <a:spcPts val="500"/>
              </a:spcBef>
              <a:spcAft>
                <a:spcPts val="0"/>
              </a:spcAft>
              <a:buClr>
                <a:schemeClr val="accent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30" name="Google Shape;30;p5"/>
          <p:cNvSpPr txBox="1"/>
          <p:nvPr>
            <p:ph idx="12" type="sldNum"/>
          </p:nvPr>
        </p:nvSpPr>
        <p:spPr>
          <a:xfrm>
            <a:off x="250391" y="238838"/>
            <a:ext cx="526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800" u="none" cap="none" strike="noStrike">
                <a:solidFill>
                  <a:schemeClr val="accent1"/>
                </a:solidFill>
                <a:latin typeface="Arial"/>
                <a:ea typeface="Arial"/>
                <a:cs typeface="Arial"/>
                <a:sym typeface="Arial"/>
              </a:defRPr>
            </a:lvl1pPr>
            <a:lvl2pPr indent="0" lvl="1" marL="0" algn="ctr">
              <a:spcBef>
                <a:spcPts val="0"/>
              </a:spcBef>
              <a:buNone/>
              <a:defRPr b="0" i="0" sz="1800" u="none" cap="none" strike="noStrike">
                <a:solidFill>
                  <a:schemeClr val="accent1"/>
                </a:solidFill>
                <a:latin typeface="Arial"/>
                <a:ea typeface="Arial"/>
                <a:cs typeface="Arial"/>
                <a:sym typeface="Arial"/>
              </a:defRPr>
            </a:lvl2pPr>
            <a:lvl3pPr indent="0" lvl="2" marL="0" algn="ctr">
              <a:spcBef>
                <a:spcPts val="0"/>
              </a:spcBef>
              <a:buNone/>
              <a:defRPr b="0" i="0" sz="1800" u="none" cap="none" strike="noStrike">
                <a:solidFill>
                  <a:schemeClr val="accent1"/>
                </a:solidFill>
                <a:latin typeface="Arial"/>
                <a:ea typeface="Arial"/>
                <a:cs typeface="Arial"/>
                <a:sym typeface="Arial"/>
              </a:defRPr>
            </a:lvl3pPr>
            <a:lvl4pPr indent="0" lvl="3" marL="0" algn="ctr">
              <a:spcBef>
                <a:spcPts val="0"/>
              </a:spcBef>
              <a:buNone/>
              <a:defRPr b="0" i="0" sz="1800" u="none" cap="none" strike="noStrike">
                <a:solidFill>
                  <a:schemeClr val="accent1"/>
                </a:solidFill>
                <a:latin typeface="Arial"/>
                <a:ea typeface="Arial"/>
                <a:cs typeface="Arial"/>
                <a:sym typeface="Arial"/>
              </a:defRPr>
            </a:lvl4pPr>
            <a:lvl5pPr indent="0" lvl="4" marL="0" algn="ctr">
              <a:spcBef>
                <a:spcPts val="0"/>
              </a:spcBef>
              <a:buNone/>
              <a:defRPr b="0" i="0" sz="1800" u="none" cap="none" strike="noStrike">
                <a:solidFill>
                  <a:schemeClr val="accent1"/>
                </a:solidFill>
                <a:latin typeface="Arial"/>
                <a:ea typeface="Arial"/>
                <a:cs typeface="Arial"/>
                <a:sym typeface="Arial"/>
              </a:defRPr>
            </a:lvl5pPr>
            <a:lvl6pPr indent="0" lvl="5" marL="0" algn="ctr">
              <a:spcBef>
                <a:spcPts val="0"/>
              </a:spcBef>
              <a:buNone/>
              <a:defRPr b="0" i="0" sz="1800" u="none" cap="none" strike="noStrike">
                <a:solidFill>
                  <a:schemeClr val="accent1"/>
                </a:solidFill>
                <a:latin typeface="Arial"/>
                <a:ea typeface="Arial"/>
                <a:cs typeface="Arial"/>
                <a:sym typeface="Arial"/>
              </a:defRPr>
            </a:lvl6pPr>
            <a:lvl7pPr indent="0" lvl="6" marL="0" algn="ctr">
              <a:spcBef>
                <a:spcPts val="0"/>
              </a:spcBef>
              <a:buNone/>
              <a:defRPr b="0" i="0" sz="1800" u="none" cap="none" strike="noStrike">
                <a:solidFill>
                  <a:schemeClr val="accent1"/>
                </a:solidFill>
                <a:latin typeface="Arial"/>
                <a:ea typeface="Arial"/>
                <a:cs typeface="Arial"/>
                <a:sym typeface="Arial"/>
              </a:defRPr>
            </a:lvl7pPr>
            <a:lvl8pPr indent="0" lvl="7" marL="0" algn="ctr">
              <a:spcBef>
                <a:spcPts val="0"/>
              </a:spcBef>
              <a:buNone/>
              <a:defRPr b="0" i="0" sz="1800" u="none" cap="none" strike="noStrike">
                <a:solidFill>
                  <a:schemeClr val="accent1"/>
                </a:solidFill>
                <a:latin typeface="Arial"/>
                <a:ea typeface="Arial"/>
                <a:cs typeface="Arial"/>
                <a:sym typeface="Arial"/>
              </a:defRPr>
            </a:lvl8pPr>
            <a:lvl9pPr indent="0" lvl="8" marL="0" algn="ctr">
              <a:spcBef>
                <a:spcPts val="0"/>
              </a:spcBef>
              <a:buNone/>
              <a:defRPr b="0" i="0" sz="1800" u="none" cap="none" strike="noStrike">
                <a:solidFill>
                  <a:schemeClr val="accen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cxnSp>
        <p:nvCxnSpPr>
          <p:cNvPr id="31" name="Google Shape;31;p5"/>
          <p:cNvCxnSpPr/>
          <p:nvPr/>
        </p:nvCxnSpPr>
        <p:spPr>
          <a:xfrm>
            <a:off x="1040810" y="0"/>
            <a:ext cx="0" cy="6858000"/>
          </a:xfrm>
          <a:prstGeom prst="straightConnector1">
            <a:avLst/>
          </a:prstGeom>
          <a:noFill/>
          <a:ln cap="flat" cmpd="sng" w="9525">
            <a:solidFill>
              <a:schemeClr val="accent3"/>
            </a:solidFill>
            <a:prstDash val="solid"/>
            <a:miter lim="800000"/>
            <a:headEnd len="sm" w="sm" type="none"/>
            <a:tailEnd len="sm" w="sm" type="none"/>
          </a:ln>
        </p:spPr>
      </p:cxnSp>
      <p:pic>
        <p:nvPicPr>
          <p:cNvPr id="32" name="Google Shape;32;p5"/>
          <p:cNvPicPr preferRelativeResize="0"/>
          <p:nvPr/>
        </p:nvPicPr>
        <p:blipFill rotWithShape="1">
          <a:blip r:embed="rId3">
            <a:alphaModFix/>
          </a:blip>
          <a:srcRect b="0" l="0" r="0" t="0"/>
          <a:stretch/>
        </p:blipFill>
        <p:spPr>
          <a:xfrm>
            <a:off x="6670196" y="1266362"/>
            <a:ext cx="6858000" cy="6858000"/>
          </a:xfrm>
          <a:prstGeom prst="rect">
            <a:avLst/>
          </a:prstGeom>
          <a:noFill/>
          <a:ln>
            <a:noFill/>
          </a:ln>
        </p:spPr>
      </p:pic>
      <p:pic>
        <p:nvPicPr>
          <p:cNvPr id="33" name="Google Shape;33;p5"/>
          <p:cNvPicPr preferRelativeResize="0"/>
          <p:nvPr/>
        </p:nvPicPr>
        <p:blipFill rotWithShape="1">
          <a:blip r:embed="rId4">
            <a:alphaModFix/>
          </a:blip>
          <a:srcRect b="0" l="0" r="0" t="0"/>
          <a:stretch/>
        </p:blipFill>
        <p:spPr>
          <a:xfrm>
            <a:off x="-177800" y="5877621"/>
            <a:ext cx="1339949" cy="1035415"/>
          </a:xfrm>
          <a:prstGeom prst="rect">
            <a:avLst/>
          </a:prstGeom>
          <a:noFill/>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 2 Column Text 1">
  <p:cSld name="Title + 2 Column Text 1">
    <p:spTree>
      <p:nvGrpSpPr>
        <p:cNvPr id="34" name="Shape 34"/>
        <p:cNvGrpSpPr/>
        <p:nvPr/>
      </p:nvGrpSpPr>
      <p:grpSpPr>
        <a:xfrm>
          <a:off x="0" y="0"/>
          <a:ext cx="0" cy="0"/>
          <a:chOff x="0" y="0"/>
          <a:chExt cx="0" cy="0"/>
        </a:xfrm>
      </p:grpSpPr>
      <p:sp>
        <p:nvSpPr>
          <p:cNvPr id="35" name="Google Shape;35;p6"/>
          <p:cNvSpPr txBox="1"/>
          <p:nvPr>
            <p:ph type="title"/>
          </p:nvPr>
        </p:nvSpPr>
        <p:spPr>
          <a:xfrm>
            <a:off x="1674424" y="514738"/>
            <a:ext cx="9663388" cy="13255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accent3"/>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6" name="Google Shape;36;p6"/>
          <p:cNvSpPr txBox="1"/>
          <p:nvPr>
            <p:ph idx="1" type="body"/>
          </p:nvPr>
        </p:nvSpPr>
        <p:spPr>
          <a:xfrm>
            <a:off x="1674424" y="2073075"/>
            <a:ext cx="4647176" cy="4044588"/>
          </a:xfrm>
          <a:prstGeom prst="rect">
            <a:avLst/>
          </a:prstGeom>
          <a:noFill/>
          <a:ln>
            <a:noFill/>
          </a:ln>
        </p:spPr>
        <p:txBody>
          <a:bodyPr anchorCtr="0" anchor="t" bIns="45700" lIns="91425" spcFirstLastPara="1" rIns="91425" wrap="square" tIns="45700">
            <a:noAutofit/>
          </a:bodyPr>
          <a:lstStyle>
            <a:lvl1pPr indent="-369570" lvl="0" marL="457200" algn="l">
              <a:lnSpc>
                <a:spcPct val="126126"/>
              </a:lnSpc>
              <a:spcBef>
                <a:spcPts val="1200"/>
              </a:spcBef>
              <a:spcAft>
                <a:spcPts val="0"/>
              </a:spcAft>
              <a:buClr>
                <a:schemeClr val="accent3"/>
              </a:buClr>
              <a:buSzPts val="2220"/>
              <a:buFont typeface="Arial"/>
              <a:buChar char="–"/>
              <a:defRPr sz="2220"/>
            </a:lvl1pPr>
            <a:lvl2pPr indent="-369569" lvl="1" marL="914400" algn="l">
              <a:lnSpc>
                <a:spcPct val="90000"/>
              </a:lnSpc>
              <a:spcBef>
                <a:spcPts val="500"/>
              </a:spcBef>
              <a:spcAft>
                <a:spcPts val="0"/>
              </a:spcAft>
              <a:buClr>
                <a:schemeClr val="accent3"/>
              </a:buClr>
              <a:buSzPts val="2220"/>
              <a:buFont typeface="Arial"/>
              <a:buChar char="–"/>
              <a:defRPr sz="2220"/>
            </a:lvl2pPr>
            <a:lvl3pPr indent="-369569" lvl="2" marL="1371600" algn="l">
              <a:lnSpc>
                <a:spcPct val="90000"/>
              </a:lnSpc>
              <a:spcBef>
                <a:spcPts val="500"/>
              </a:spcBef>
              <a:spcAft>
                <a:spcPts val="0"/>
              </a:spcAft>
              <a:buClr>
                <a:schemeClr val="accent3"/>
              </a:buClr>
              <a:buSzPts val="2220"/>
              <a:buFont typeface="Arial"/>
              <a:buChar char="–"/>
              <a:defRPr sz="2220"/>
            </a:lvl3pPr>
            <a:lvl4pPr indent="-369569" lvl="3" marL="1828800" algn="l">
              <a:lnSpc>
                <a:spcPct val="90000"/>
              </a:lnSpc>
              <a:spcBef>
                <a:spcPts val="500"/>
              </a:spcBef>
              <a:spcAft>
                <a:spcPts val="0"/>
              </a:spcAft>
              <a:buClr>
                <a:schemeClr val="accent3"/>
              </a:buClr>
              <a:buSzPts val="2220"/>
              <a:buFont typeface="Arial"/>
              <a:buChar char="–"/>
              <a:defRPr sz="2220"/>
            </a:lvl4pPr>
            <a:lvl5pPr indent="-369570" lvl="4" marL="2286000" algn="l">
              <a:lnSpc>
                <a:spcPct val="90000"/>
              </a:lnSpc>
              <a:spcBef>
                <a:spcPts val="500"/>
              </a:spcBef>
              <a:spcAft>
                <a:spcPts val="0"/>
              </a:spcAft>
              <a:buClr>
                <a:schemeClr val="accent3"/>
              </a:buClr>
              <a:buSzPts val="2220"/>
              <a:buFont typeface="Arial"/>
              <a:buChar char="–"/>
              <a:defRPr sz="222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6"/>
          <p:cNvSpPr/>
          <p:nvPr/>
        </p:nvSpPr>
        <p:spPr>
          <a:xfrm>
            <a:off x="0" y="0"/>
            <a:ext cx="1036800" cy="6858000"/>
          </a:xfrm>
          <a:prstGeom prst="rect">
            <a:avLst/>
          </a:prstGeom>
          <a:solidFill>
            <a:schemeClr val="accent1"/>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Arial"/>
              <a:ea typeface="Arial"/>
              <a:cs typeface="Arial"/>
              <a:sym typeface="Arial"/>
            </a:endParaRPr>
          </a:p>
        </p:txBody>
      </p:sp>
      <p:pic>
        <p:nvPicPr>
          <p:cNvPr id="38" name="Google Shape;38;p6"/>
          <p:cNvPicPr preferRelativeResize="0"/>
          <p:nvPr/>
        </p:nvPicPr>
        <p:blipFill rotWithShape="1">
          <a:blip r:embed="rId2">
            <a:alphaModFix/>
          </a:blip>
          <a:srcRect b="0" l="0" r="0" t="0"/>
          <a:stretch/>
        </p:blipFill>
        <p:spPr>
          <a:xfrm>
            <a:off x="230747" y="6167242"/>
            <a:ext cx="571281" cy="406753"/>
          </a:xfrm>
          <a:prstGeom prst="rect">
            <a:avLst/>
          </a:prstGeom>
          <a:noFill/>
          <a:ln>
            <a:noFill/>
          </a:ln>
        </p:spPr>
      </p:pic>
      <p:sp>
        <p:nvSpPr>
          <p:cNvPr id="39" name="Google Shape;39;p6"/>
          <p:cNvSpPr txBox="1"/>
          <p:nvPr>
            <p:ph idx="12" type="sldNum"/>
          </p:nvPr>
        </p:nvSpPr>
        <p:spPr>
          <a:xfrm>
            <a:off x="250391" y="238838"/>
            <a:ext cx="526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800" u="none" cap="none" strike="noStrike">
                <a:solidFill>
                  <a:schemeClr val="lt1"/>
                </a:solidFill>
                <a:latin typeface="Arial"/>
                <a:ea typeface="Arial"/>
                <a:cs typeface="Arial"/>
                <a:sym typeface="Arial"/>
              </a:defRPr>
            </a:lvl1pPr>
            <a:lvl2pPr indent="0" lvl="1" marL="0" algn="ctr">
              <a:spcBef>
                <a:spcPts val="0"/>
              </a:spcBef>
              <a:buNone/>
              <a:defRPr b="0" i="0" sz="1800" u="none" cap="none" strike="noStrike">
                <a:solidFill>
                  <a:schemeClr val="lt1"/>
                </a:solidFill>
                <a:latin typeface="Arial"/>
                <a:ea typeface="Arial"/>
                <a:cs typeface="Arial"/>
                <a:sym typeface="Arial"/>
              </a:defRPr>
            </a:lvl2pPr>
            <a:lvl3pPr indent="0" lvl="2" marL="0" algn="ctr">
              <a:spcBef>
                <a:spcPts val="0"/>
              </a:spcBef>
              <a:buNone/>
              <a:defRPr b="0" i="0" sz="1800" u="none" cap="none" strike="noStrike">
                <a:solidFill>
                  <a:schemeClr val="lt1"/>
                </a:solidFill>
                <a:latin typeface="Arial"/>
                <a:ea typeface="Arial"/>
                <a:cs typeface="Arial"/>
                <a:sym typeface="Arial"/>
              </a:defRPr>
            </a:lvl3pPr>
            <a:lvl4pPr indent="0" lvl="3" marL="0" algn="ctr">
              <a:spcBef>
                <a:spcPts val="0"/>
              </a:spcBef>
              <a:buNone/>
              <a:defRPr b="0" i="0" sz="1800" u="none" cap="none" strike="noStrike">
                <a:solidFill>
                  <a:schemeClr val="lt1"/>
                </a:solidFill>
                <a:latin typeface="Arial"/>
                <a:ea typeface="Arial"/>
                <a:cs typeface="Arial"/>
                <a:sym typeface="Arial"/>
              </a:defRPr>
            </a:lvl4pPr>
            <a:lvl5pPr indent="0" lvl="4" marL="0" algn="ctr">
              <a:spcBef>
                <a:spcPts val="0"/>
              </a:spcBef>
              <a:buNone/>
              <a:defRPr b="0" i="0" sz="1800" u="none" cap="none" strike="noStrike">
                <a:solidFill>
                  <a:schemeClr val="lt1"/>
                </a:solidFill>
                <a:latin typeface="Arial"/>
                <a:ea typeface="Arial"/>
                <a:cs typeface="Arial"/>
                <a:sym typeface="Arial"/>
              </a:defRPr>
            </a:lvl5pPr>
            <a:lvl6pPr indent="0" lvl="5" marL="0" algn="ctr">
              <a:spcBef>
                <a:spcPts val="0"/>
              </a:spcBef>
              <a:buNone/>
              <a:defRPr b="0" i="0" sz="1800" u="none" cap="none" strike="noStrike">
                <a:solidFill>
                  <a:schemeClr val="lt1"/>
                </a:solidFill>
                <a:latin typeface="Arial"/>
                <a:ea typeface="Arial"/>
                <a:cs typeface="Arial"/>
                <a:sym typeface="Arial"/>
              </a:defRPr>
            </a:lvl6pPr>
            <a:lvl7pPr indent="0" lvl="6" marL="0" algn="ctr">
              <a:spcBef>
                <a:spcPts val="0"/>
              </a:spcBef>
              <a:buNone/>
              <a:defRPr b="0" i="0" sz="1800" u="none" cap="none" strike="noStrike">
                <a:solidFill>
                  <a:schemeClr val="lt1"/>
                </a:solidFill>
                <a:latin typeface="Arial"/>
                <a:ea typeface="Arial"/>
                <a:cs typeface="Arial"/>
                <a:sym typeface="Arial"/>
              </a:defRPr>
            </a:lvl7pPr>
            <a:lvl8pPr indent="0" lvl="7" marL="0" algn="ctr">
              <a:spcBef>
                <a:spcPts val="0"/>
              </a:spcBef>
              <a:buNone/>
              <a:defRPr b="0" i="0" sz="1800" u="none" cap="none" strike="noStrike">
                <a:solidFill>
                  <a:schemeClr val="lt1"/>
                </a:solidFill>
                <a:latin typeface="Arial"/>
                <a:ea typeface="Arial"/>
                <a:cs typeface="Arial"/>
                <a:sym typeface="Arial"/>
              </a:defRPr>
            </a:lvl8pPr>
            <a:lvl9pPr indent="0" lvl="8" marL="0" algn="ctr">
              <a:spcBef>
                <a:spcPts val="0"/>
              </a:spcBef>
              <a:buNone/>
              <a:defRPr b="0" i="0" sz="1800" u="none" cap="none" strike="noStrike">
                <a:solidFill>
                  <a:schemeClr val="l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40" name="Google Shape;40;p6"/>
          <p:cNvSpPr txBox="1"/>
          <p:nvPr>
            <p:ph idx="2" type="body"/>
          </p:nvPr>
        </p:nvSpPr>
        <p:spPr>
          <a:xfrm>
            <a:off x="6712200" y="2073075"/>
            <a:ext cx="4647176" cy="4044588"/>
          </a:xfrm>
          <a:prstGeom prst="rect">
            <a:avLst/>
          </a:prstGeom>
          <a:noFill/>
          <a:ln>
            <a:noFill/>
          </a:ln>
        </p:spPr>
        <p:txBody>
          <a:bodyPr anchorCtr="0" anchor="t" bIns="45700" lIns="91425" spcFirstLastPara="1" rIns="91425" wrap="square" tIns="45700">
            <a:noAutofit/>
          </a:bodyPr>
          <a:lstStyle>
            <a:lvl1pPr indent="-369570" lvl="0" marL="457200" algn="l">
              <a:lnSpc>
                <a:spcPct val="126126"/>
              </a:lnSpc>
              <a:spcBef>
                <a:spcPts val="1200"/>
              </a:spcBef>
              <a:spcAft>
                <a:spcPts val="0"/>
              </a:spcAft>
              <a:buClr>
                <a:schemeClr val="accent3"/>
              </a:buClr>
              <a:buSzPts val="2220"/>
              <a:buFont typeface="Arial"/>
              <a:buChar char="–"/>
              <a:defRPr sz="2220"/>
            </a:lvl1pPr>
            <a:lvl2pPr indent="-369569" lvl="1" marL="914400" algn="l">
              <a:lnSpc>
                <a:spcPct val="90000"/>
              </a:lnSpc>
              <a:spcBef>
                <a:spcPts val="500"/>
              </a:spcBef>
              <a:spcAft>
                <a:spcPts val="0"/>
              </a:spcAft>
              <a:buClr>
                <a:schemeClr val="accent3"/>
              </a:buClr>
              <a:buSzPts val="2220"/>
              <a:buFont typeface="Arial"/>
              <a:buChar char="–"/>
              <a:defRPr sz="2220"/>
            </a:lvl2pPr>
            <a:lvl3pPr indent="-369569" lvl="2" marL="1371600" algn="l">
              <a:lnSpc>
                <a:spcPct val="90000"/>
              </a:lnSpc>
              <a:spcBef>
                <a:spcPts val="500"/>
              </a:spcBef>
              <a:spcAft>
                <a:spcPts val="0"/>
              </a:spcAft>
              <a:buClr>
                <a:schemeClr val="accent3"/>
              </a:buClr>
              <a:buSzPts val="2220"/>
              <a:buFont typeface="Arial"/>
              <a:buChar char="–"/>
              <a:defRPr sz="2220"/>
            </a:lvl3pPr>
            <a:lvl4pPr indent="-369569" lvl="3" marL="1828800" algn="l">
              <a:lnSpc>
                <a:spcPct val="90000"/>
              </a:lnSpc>
              <a:spcBef>
                <a:spcPts val="500"/>
              </a:spcBef>
              <a:spcAft>
                <a:spcPts val="0"/>
              </a:spcAft>
              <a:buClr>
                <a:schemeClr val="accent3"/>
              </a:buClr>
              <a:buSzPts val="2220"/>
              <a:buFont typeface="Arial"/>
              <a:buChar char="–"/>
              <a:defRPr sz="2220"/>
            </a:lvl4pPr>
            <a:lvl5pPr indent="-369570" lvl="4" marL="2286000" algn="l">
              <a:lnSpc>
                <a:spcPct val="90000"/>
              </a:lnSpc>
              <a:spcBef>
                <a:spcPts val="500"/>
              </a:spcBef>
              <a:spcAft>
                <a:spcPts val="0"/>
              </a:spcAft>
              <a:buClr>
                <a:schemeClr val="accent3"/>
              </a:buClr>
              <a:buSzPts val="2220"/>
              <a:buFont typeface="Arial"/>
              <a:buChar char="–"/>
              <a:defRPr sz="222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Main Title">
  <p:cSld name="1_Main Title">
    <p:bg>
      <p:bgPr>
        <a:solidFill>
          <a:schemeClr val="accent1"/>
        </a:solidFill>
      </p:bgPr>
    </p:bg>
    <p:spTree>
      <p:nvGrpSpPr>
        <p:cNvPr id="41" name="Shape 41"/>
        <p:cNvGrpSpPr/>
        <p:nvPr/>
      </p:nvGrpSpPr>
      <p:grpSpPr>
        <a:xfrm>
          <a:off x="0" y="0"/>
          <a:ext cx="0" cy="0"/>
          <a:chOff x="0" y="0"/>
          <a:chExt cx="0" cy="0"/>
        </a:xfrm>
      </p:grpSpPr>
      <p:pic>
        <p:nvPicPr>
          <p:cNvPr descr="https://lh4.googleusercontent.com/G4i79rUXYwUgvpuNg6RS9IJS83VWWdyJ5JCuhy7988Rz86oj2_WgC0rqlO6RYLmYvHg_KC71Gw6_nefGq2neMFaHhRHVSOuVWNZK8OmkfNfiGs8NkVISjORF4d5OyUiSEC2B2ckdEy8" id="42" name="Google Shape;42;p7"/>
          <p:cNvPicPr preferRelativeResize="0"/>
          <p:nvPr/>
        </p:nvPicPr>
        <p:blipFill rotWithShape="1">
          <a:blip r:embed="rId2">
            <a:alphaModFix/>
          </a:blip>
          <a:srcRect b="36964" l="10961" r="33667" t="37377"/>
          <a:stretch/>
        </p:blipFill>
        <p:spPr>
          <a:xfrm>
            <a:off x="201872" y="6134183"/>
            <a:ext cx="1335995" cy="47837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Main Title">
  <p:cSld name="2_Main Title">
    <p:bg>
      <p:bgPr>
        <a:solidFill>
          <a:schemeClr val="accent1"/>
        </a:solidFill>
      </p:bgPr>
    </p:bg>
    <p:spTree>
      <p:nvGrpSpPr>
        <p:cNvPr id="43" name="Shape 43"/>
        <p:cNvGrpSpPr/>
        <p:nvPr/>
      </p:nvGrpSpPr>
      <p:grpSpPr>
        <a:xfrm>
          <a:off x="0" y="0"/>
          <a:ext cx="0" cy="0"/>
          <a:chOff x="0" y="0"/>
          <a:chExt cx="0" cy="0"/>
        </a:xfrm>
      </p:grpSpPr>
      <p:pic>
        <p:nvPicPr>
          <p:cNvPr id="44" name="Google Shape;44;p8"/>
          <p:cNvPicPr preferRelativeResize="0"/>
          <p:nvPr/>
        </p:nvPicPr>
        <p:blipFill rotWithShape="1">
          <a:blip r:embed="rId2">
            <a:alphaModFix/>
          </a:blip>
          <a:srcRect b="0" l="0" r="0" t="0"/>
          <a:stretch/>
        </p:blipFill>
        <p:spPr>
          <a:xfrm>
            <a:off x="230747" y="6167242"/>
            <a:ext cx="571281" cy="406753"/>
          </a:xfrm>
          <a:prstGeom prst="rect">
            <a:avLst/>
          </a:prstGeom>
          <a:noFill/>
          <a:ln>
            <a:noFill/>
          </a:ln>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 2 Column Text 1">
  <p:cSld name="1_Title + 2 Column Text 1">
    <p:spTree>
      <p:nvGrpSpPr>
        <p:cNvPr id="45" name="Shape 45"/>
        <p:cNvGrpSpPr/>
        <p:nvPr/>
      </p:nvGrpSpPr>
      <p:grpSpPr>
        <a:xfrm>
          <a:off x="0" y="0"/>
          <a:ext cx="0" cy="0"/>
          <a:chOff x="0" y="0"/>
          <a:chExt cx="0" cy="0"/>
        </a:xfrm>
      </p:grpSpPr>
      <p:sp>
        <p:nvSpPr>
          <p:cNvPr id="46" name="Google Shape;46;p9"/>
          <p:cNvSpPr txBox="1"/>
          <p:nvPr>
            <p:ph type="title"/>
          </p:nvPr>
        </p:nvSpPr>
        <p:spPr>
          <a:xfrm>
            <a:off x="1674424" y="514738"/>
            <a:ext cx="9663388" cy="1325563"/>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accent3"/>
              </a:buClr>
              <a:buSzPts val="4000"/>
              <a:buFont typeface="Arial"/>
              <a:buNone/>
              <a:defRPr sz="4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7" name="Google Shape;47;p9"/>
          <p:cNvSpPr txBox="1"/>
          <p:nvPr>
            <p:ph idx="1" type="body"/>
          </p:nvPr>
        </p:nvSpPr>
        <p:spPr>
          <a:xfrm>
            <a:off x="1674424" y="2073075"/>
            <a:ext cx="4647176" cy="4044588"/>
          </a:xfrm>
          <a:prstGeom prst="rect">
            <a:avLst/>
          </a:prstGeom>
          <a:noFill/>
          <a:ln>
            <a:noFill/>
          </a:ln>
        </p:spPr>
        <p:txBody>
          <a:bodyPr anchorCtr="0" anchor="t" bIns="45700" lIns="91425" spcFirstLastPara="1" rIns="91425" wrap="square" tIns="45700">
            <a:noAutofit/>
          </a:bodyPr>
          <a:lstStyle>
            <a:lvl1pPr indent="-369570" lvl="0" marL="457200" algn="l">
              <a:lnSpc>
                <a:spcPct val="126126"/>
              </a:lnSpc>
              <a:spcBef>
                <a:spcPts val="1200"/>
              </a:spcBef>
              <a:spcAft>
                <a:spcPts val="0"/>
              </a:spcAft>
              <a:buClr>
                <a:schemeClr val="accent3"/>
              </a:buClr>
              <a:buSzPts val="2220"/>
              <a:buFont typeface="Arial"/>
              <a:buChar char="–"/>
              <a:defRPr sz="2220"/>
            </a:lvl1pPr>
            <a:lvl2pPr indent="-369569" lvl="1" marL="914400" algn="l">
              <a:lnSpc>
                <a:spcPct val="90000"/>
              </a:lnSpc>
              <a:spcBef>
                <a:spcPts val="500"/>
              </a:spcBef>
              <a:spcAft>
                <a:spcPts val="0"/>
              </a:spcAft>
              <a:buClr>
                <a:schemeClr val="accent3"/>
              </a:buClr>
              <a:buSzPts val="2220"/>
              <a:buFont typeface="Arial"/>
              <a:buChar char="–"/>
              <a:defRPr sz="2220"/>
            </a:lvl2pPr>
            <a:lvl3pPr indent="-369569" lvl="2" marL="1371600" algn="l">
              <a:lnSpc>
                <a:spcPct val="90000"/>
              </a:lnSpc>
              <a:spcBef>
                <a:spcPts val="500"/>
              </a:spcBef>
              <a:spcAft>
                <a:spcPts val="0"/>
              </a:spcAft>
              <a:buClr>
                <a:schemeClr val="accent3"/>
              </a:buClr>
              <a:buSzPts val="2220"/>
              <a:buFont typeface="Arial"/>
              <a:buChar char="–"/>
              <a:defRPr sz="2220"/>
            </a:lvl3pPr>
            <a:lvl4pPr indent="-369569" lvl="3" marL="1828800" algn="l">
              <a:lnSpc>
                <a:spcPct val="90000"/>
              </a:lnSpc>
              <a:spcBef>
                <a:spcPts val="500"/>
              </a:spcBef>
              <a:spcAft>
                <a:spcPts val="0"/>
              </a:spcAft>
              <a:buClr>
                <a:schemeClr val="accent3"/>
              </a:buClr>
              <a:buSzPts val="2220"/>
              <a:buFont typeface="Arial"/>
              <a:buChar char="–"/>
              <a:defRPr sz="2220"/>
            </a:lvl4pPr>
            <a:lvl5pPr indent="-369570" lvl="4" marL="2286000" algn="l">
              <a:lnSpc>
                <a:spcPct val="90000"/>
              </a:lnSpc>
              <a:spcBef>
                <a:spcPts val="500"/>
              </a:spcBef>
              <a:spcAft>
                <a:spcPts val="0"/>
              </a:spcAft>
              <a:buClr>
                <a:schemeClr val="accent3"/>
              </a:buClr>
              <a:buSzPts val="2220"/>
              <a:buFont typeface="Arial"/>
              <a:buChar char="–"/>
              <a:defRPr sz="222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8" name="Google Shape;48;p9"/>
          <p:cNvSpPr txBox="1"/>
          <p:nvPr>
            <p:ph idx="12" type="sldNum"/>
          </p:nvPr>
        </p:nvSpPr>
        <p:spPr>
          <a:xfrm>
            <a:off x="250391" y="238838"/>
            <a:ext cx="526200" cy="365125"/>
          </a:xfrm>
          <a:prstGeom prst="rect">
            <a:avLst/>
          </a:prstGeom>
          <a:noFill/>
          <a:ln>
            <a:noFill/>
          </a:ln>
        </p:spPr>
        <p:txBody>
          <a:bodyPr anchorCtr="0" anchor="ctr" bIns="45700" lIns="91425" spcFirstLastPara="1" rIns="91425" wrap="square" tIns="45700">
            <a:noAutofit/>
          </a:bodyPr>
          <a:lstStyle>
            <a:lvl1pPr indent="0" lvl="0" marL="0" algn="ctr">
              <a:spcBef>
                <a:spcPts val="0"/>
              </a:spcBef>
              <a:buNone/>
              <a:defRPr b="0" i="0" sz="1800" u="none" cap="none" strike="noStrike">
                <a:solidFill>
                  <a:schemeClr val="accent1"/>
                </a:solidFill>
                <a:latin typeface="Arial"/>
                <a:ea typeface="Arial"/>
                <a:cs typeface="Arial"/>
                <a:sym typeface="Arial"/>
              </a:defRPr>
            </a:lvl1pPr>
            <a:lvl2pPr indent="0" lvl="1" marL="0" algn="ctr">
              <a:spcBef>
                <a:spcPts val="0"/>
              </a:spcBef>
              <a:buNone/>
              <a:defRPr b="0" i="0" sz="1800" u="none" cap="none" strike="noStrike">
                <a:solidFill>
                  <a:schemeClr val="accent1"/>
                </a:solidFill>
                <a:latin typeface="Arial"/>
                <a:ea typeface="Arial"/>
                <a:cs typeface="Arial"/>
                <a:sym typeface="Arial"/>
              </a:defRPr>
            </a:lvl2pPr>
            <a:lvl3pPr indent="0" lvl="2" marL="0" algn="ctr">
              <a:spcBef>
                <a:spcPts val="0"/>
              </a:spcBef>
              <a:buNone/>
              <a:defRPr b="0" i="0" sz="1800" u="none" cap="none" strike="noStrike">
                <a:solidFill>
                  <a:schemeClr val="accent1"/>
                </a:solidFill>
                <a:latin typeface="Arial"/>
                <a:ea typeface="Arial"/>
                <a:cs typeface="Arial"/>
                <a:sym typeface="Arial"/>
              </a:defRPr>
            </a:lvl3pPr>
            <a:lvl4pPr indent="0" lvl="3" marL="0" algn="ctr">
              <a:spcBef>
                <a:spcPts val="0"/>
              </a:spcBef>
              <a:buNone/>
              <a:defRPr b="0" i="0" sz="1800" u="none" cap="none" strike="noStrike">
                <a:solidFill>
                  <a:schemeClr val="accent1"/>
                </a:solidFill>
                <a:latin typeface="Arial"/>
                <a:ea typeface="Arial"/>
                <a:cs typeface="Arial"/>
                <a:sym typeface="Arial"/>
              </a:defRPr>
            </a:lvl4pPr>
            <a:lvl5pPr indent="0" lvl="4" marL="0" algn="ctr">
              <a:spcBef>
                <a:spcPts val="0"/>
              </a:spcBef>
              <a:buNone/>
              <a:defRPr b="0" i="0" sz="1800" u="none" cap="none" strike="noStrike">
                <a:solidFill>
                  <a:schemeClr val="accent1"/>
                </a:solidFill>
                <a:latin typeface="Arial"/>
                <a:ea typeface="Arial"/>
                <a:cs typeface="Arial"/>
                <a:sym typeface="Arial"/>
              </a:defRPr>
            </a:lvl5pPr>
            <a:lvl6pPr indent="0" lvl="5" marL="0" algn="ctr">
              <a:spcBef>
                <a:spcPts val="0"/>
              </a:spcBef>
              <a:buNone/>
              <a:defRPr b="0" i="0" sz="1800" u="none" cap="none" strike="noStrike">
                <a:solidFill>
                  <a:schemeClr val="accent1"/>
                </a:solidFill>
                <a:latin typeface="Arial"/>
                <a:ea typeface="Arial"/>
                <a:cs typeface="Arial"/>
                <a:sym typeface="Arial"/>
              </a:defRPr>
            </a:lvl6pPr>
            <a:lvl7pPr indent="0" lvl="6" marL="0" algn="ctr">
              <a:spcBef>
                <a:spcPts val="0"/>
              </a:spcBef>
              <a:buNone/>
              <a:defRPr b="0" i="0" sz="1800" u="none" cap="none" strike="noStrike">
                <a:solidFill>
                  <a:schemeClr val="accent1"/>
                </a:solidFill>
                <a:latin typeface="Arial"/>
                <a:ea typeface="Arial"/>
                <a:cs typeface="Arial"/>
                <a:sym typeface="Arial"/>
              </a:defRPr>
            </a:lvl7pPr>
            <a:lvl8pPr indent="0" lvl="7" marL="0" algn="ctr">
              <a:spcBef>
                <a:spcPts val="0"/>
              </a:spcBef>
              <a:buNone/>
              <a:defRPr b="0" i="0" sz="1800" u="none" cap="none" strike="noStrike">
                <a:solidFill>
                  <a:schemeClr val="accent1"/>
                </a:solidFill>
                <a:latin typeface="Arial"/>
                <a:ea typeface="Arial"/>
                <a:cs typeface="Arial"/>
                <a:sym typeface="Arial"/>
              </a:defRPr>
            </a:lvl8pPr>
            <a:lvl9pPr indent="0" lvl="8" marL="0" algn="ctr">
              <a:spcBef>
                <a:spcPts val="0"/>
              </a:spcBef>
              <a:buNone/>
              <a:defRPr b="0" i="0" sz="1800" u="none" cap="none" strike="noStrike">
                <a:solidFill>
                  <a:schemeClr val="accent1"/>
                </a:solidFill>
                <a:latin typeface="Arial"/>
                <a:ea typeface="Arial"/>
                <a:cs typeface="Arial"/>
                <a:sym typeface="Arial"/>
              </a:defRPr>
            </a:lvl9pPr>
          </a:lstStyle>
          <a:p>
            <a:pPr indent="0" lvl="0" marL="0" rtl="0" algn="ctr">
              <a:spcBef>
                <a:spcPts val="0"/>
              </a:spcBef>
              <a:spcAft>
                <a:spcPts val="0"/>
              </a:spcAft>
              <a:buNone/>
            </a:pPr>
            <a:fld id="{00000000-1234-1234-1234-123412341234}" type="slidenum">
              <a:rPr lang="en-US"/>
              <a:t>‹#›</a:t>
            </a:fld>
            <a:endParaRPr/>
          </a:p>
        </p:txBody>
      </p:sp>
      <p:sp>
        <p:nvSpPr>
          <p:cNvPr id="49" name="Google Shape;49;p9"/>
          <p:cNvSpPr txBox="1"/>
          <p:nvPr>
            <p:ph idx="2" type="body"/>
          </p:nvPr>
        </p:nvSpPr>
        <p:spPr>
          <a:xfrm>
            <a:off x="6712200" y="2073075"/>
            <a:ext cx="4647176" cy="4044588"/>
          </a:xfrm>
          <a:prstGeom prst="rect">
            <a:avLst/>
          </a:prstGeom>
          <a:noFill/>
          <a:ln>
            <a:noFill/>
          </a:ln>
        </p:spPr>
        <p:txBody>
          <a:bodyPr anchorCtr="0" anchor="t" bIns="45700" lIns="91425" spcFirstLastPara="1" rIns="91425" wrap="square" tIns="45700">
            <a:noAutofit/>
          </a:bodyPr>
          <a:lstStyle>
            <a:lvl1pPr indent="-369570" lvl="0" marL="457200" algn="l">
              <a:lnSpc>
                <a:spcPct val="126126"/>
              </a:lnSpc>
              <a:spcBef>
                <a:spcPts val="1200"/>
              </a:spcBef>
              <a:spcAft>
                <a:spcPts val="0"/>
              </a:spcAft>
              <a:buClr>
                <a:schemeClr val="accent3"/>
              </a:buClr>
              <a:buSzPts val="2220"/>
              <a:buFont typeface="Arial"/>
              <a:buChar char="–"/>
              <a:defRPr sz="2220"/>
            </a:lvl1pPr>
            <a:lvl2pPr indent="-369569" lvl="1" marL="914400" algn="l">
              <a:lnSpc>
                <a:spcPct val="90000"/>
              </a:lnSpc>
              <a:spcBef>
                <a:spcPts val="500"/>
              </a:spcBef>
              <a:spcAft>
                <a:spcPts val="0"/>
              </a:spcAft>
              <a:buClr>
                <a:schemeClr val="accent3"/>
              </a:buClr>
              <a:buSzPts val="2220"/>
              <a:buFont typeface="Arial"/>
              <a:buChar char="–"/>
              <a:defRPr sz="2220"/>
            </a:lvl2pPr>
            <a:lvl3pPr indent="-369569" lvl="2" marL="1371600" algn="l">
              <a:lnSpc>
                <a:spcPct val="90000"/>
              </a:lnSpc>
              <a:spcBef>
                <a:spcPts val="500"/>
              </a:spcBef>
              <a:spcAft>
                <a:spcPts val="0"/>
              </a:spcAft>
              <a:buClr>
                <a:schemeClr val="accent3"/>
              </a:buClr>
              <a:buSzPts val="2220"/>
              <a:buFont typeface="Arial"/>
              <a:buChar char="–"/>
              <a:defRPr sz="2220"/>
            </a:lvl3pPr>
            <a:lvl4pPr indent="-369569" lvl="3" marL="1828800" algn="l">
              <a:lnSpc>
                <a:spcPct val="90000"/>
              </a:lnSpc>
              <a:spcBef>
                <a:spcPts val="500"/>
              </a:spcBef>
              <a:spcAft>
                <a:spcPts val="0"/>
              </a:spcAft>
              <a:buClr>
                <a:schemeClr val="accent3"/>
              </a:buClr>
              <a:buSzPts val="2220"/>
              <a:buFont typeface="Arial"/>
              <a:buChar char="–"/>
              <a:defRPr sz="2220"/>
            </a:lvl4pPr>
            <a:lvl5pPr indent="-369570" lvl="4" marL="2286000" algn="l">
              <a:lnSpc>
                <a:spcPct val="90000"/>
              </a:lnSpc>
              <a:spcBef>
                <a:spcPts val="500"/>
              </a:spcBef>
              <a:spcAft>
                <a:spcPts val="0"/>
              </a:spcAft>
              <a:buClr>
                <a:schemeClr val="accent3"/>
              </a:buClr>
              <a:buSzPts val="2220"/>
              <a:buFont typeface="Arial"/>
              <a:buChar char="–"/>
              <a:defRPr sz="222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pic>
        <p:nvPicPr>
          <p:cNvPr descr="https://intranet.systemsbiology.net/Plone/administration/communications/1ISB_Logo_Primary_RGB.png" id="50" name="Google Shape;50;p9"/>
          <p:cNvPicPr preferRelativeResize="0"/>
          <p:nvPr/>
        </p:nvPicPr>
        <p:blipFill rotWithShape="1">
          <a:blip r:embed="rId2">
            <a:alphaModFix/>
          </a:blip>
          <a:srcRect b="13234" l="6283" r="53289" t="14202"/>
          <a:stretch/>
        </p:blipFill>
        <p:spPr>
          <a:xfrm>
            <a:off x="193079" y="6117663"/>
            <a:ext cx="651949" cy="5014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theme" Target="../theme/theme1.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accent1"/>
              </a:buClr>
              <a:buSzPts val="4400"/>
              <a:buFont typeface="Arial"/>
              <a:buNone/>
              <a:defRPr b="0" i="0" sz="4400" u="none" cap="none" strike="noStrike">
                <a:solidFill>
                  <a:schemeClr val="accent1"/>
                </a:solidFill>
                <a:latin typeface="Arial"/>
                <a:ea typeface="Arial"/>
                <a:cs typeface="Arial"/>
                <a:sym typeface="Arial"/>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accent1"/>
              </a:buClr>
              <a:buSzPts val="2800"/>
              <a:buFont typeface="Arial"/>
              <a:buChar char="•"/>
              <a:defRPr b="0" i="0" sz="2800" u="none" cap="none" strike="noStrike">
                <a:solidFill>
                  <a:schemeClr val="accent1"/>
                </a:solidFill>
                <a:latin typeface="Arial"/>
                <a:ea typeface="Arial"/>
                <a:cs typeface="Arial"/>
                <a:sym typeface="Arial"/>
              </a:defRPr>
            </a:lvl1pPr>
            <a:lvl2pPr indent="-381000" lvl="1" marL="914400" marR="0" rtl="0" algn="l">
              <a:lnSpc>
                <a:spcPct val="90000"/>
              </a:lnSpc>
              <a:spcBef>
                <a:spcPts val="500"/>
              </a:spcBef>
              <a:spcAft>
                <a:spcPts val="0"/>
              </a:spcAft>
              <a:buClr>
                <a:schemeClr val="accent1"/>
              </a:buClr>
              <a:buSzPts val="2400"/>
              <a:buFont typeface="Arial"/>
              <a:buChar char="•"/>
              <a:defRPr b="0" i="0" sz="2400" u="none" cap="none" strike="noStrike">
                <a:solidFill>
                  <a:schemeClr val="accent1"/>
                </a:solidFill>
                <a:latin typeface="Arial"/>
                <a:ea typeface="Arial"/>
                <a:cs typeface="Arial"/>
                <a:sym typeface="Arial"/>
              </a:defRPr>
            </a:lvl2pPr>
            <a:lvl3pPr indent="-355600" lvl="2" marL="1371600" marR="0" rtl="0" algn="l">
              <a:lnSpc>
                <a:spcPct val="90000"/>
              </a:lnSpc>
              <a:spcBef>
                <a:spcPts val="500"/>
              </a:spcBef>
              <a:spcAft>
                <a:spcPts val="0"/>
              </a:spcAft>
              <a:buClr>
                <a:schemeClr val="accent1"/>
              </a:buClr>
              <a:buSzPts val="2000"/>
              <a:buFont typeface="Arial"/>
              <a:buChar char="•"/>
              <a:defRPr b="0" i="0" sz="2000" u="none" cap="none" strike="noStrike">
                <a:solidFill>
                  <a:schemeClr val="accent1"/>
                </a:solidFill>
                <a:latin typeface="Arial"/>
                <a:ea typeface="Arial"/>
                <a:cs typeface="Arial"/>
                <a:sym typeface="Arial"/>
              </a:defRPr>
            </a:lvl3pPr>
            <a:lvl4pPr indent="-342900" lvl="3" marL="1828800" marR="0" rtl="0" algn="l">
              <a:lnSpc>
                <a:spcPct val="90000"/>
              </a:lnSpc>
              <a:spcBef>
                <a:spcPts val="500"/>
              </a:spcBef>
              <a:spcAft>
                <a:spcPts val="0"/>
              </a:spcAft>
              <a:buClr>
                <a:schemeClr val="accent1"/>
              </a:buClr>
              <a:buSzPts val="1800"/>
              <a:buFont typeface="Arial"/>
              <a:buChar char="•"/>
              <a:defRPr b="0" i="0" sz="1800" u="none" cap="none" strike="noStrike">
                <a:solidFill>
                  <a:schemeClr val="accent1"/>
                </a:solidFill>
                <a:latin typeface="Arial"/>
                <a:ea typeface="Arial"/>
                <a:cs typeface="Arial"/>
                <a:sym typeface="Arial"/>
              </a:defRPr>
            </a:lvl4pPr>
            <a:lvl5pPr indent="-342900" lvl="4" marL="2286000" marR="0" rtl="0" algn="l">
              <a:lnSpc>
                <a:spcPct val="90000"/>
              </a:lnSpc>
              <a:spcBef>
                <a:spcPts val="500"/>
              </a:spcBef>
              <a:spcAft>
                <a:spcPts val="0"/>
              </a:spcAft>
              <a:buClr>
                <a:schemeClr val="accent1"/>
              </a:buClr>
              <a:buSzPts val="1800"/>
              <a:buFont typeface="Arial"/>
              <a:buChar char="•"/>
              <a:defRPr b="0" i="0" sz="1800" u="none" cap="none" strike="noStrike">
                <a:solidFill>
                  <a:schemeClr val="accent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accen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chemeClr val="accent1"/>
                </a:solidFill>
                <a:latin typeface="Arial"/>
                <a:ea typeface="Arial"/>
                <a:cs typeface="Arial"/>
                <a:sym typeface="Arial"/>
              </a:defRPr>
            </a:lvl1pPr>
            <a:lvl2pPr lvl="1" marR="0" rtl="0" algn="l">
              <a:spcBef>
                <a:spcPts val="0"/>
              </a:spcBef>
              <a:spcAft>
                <a:spcPts val="0"/>
              </a:spcAft>
              <a:buSzPts val="1400"/>
              <a:buNone/>
              <a:defRPr b="0" i="0" sz="1800" u="none" cap="none" strike="noStrike">
                <a:solidFill>
                  <a:schemeClr val="dk1"/>
                </a:solidFill>
                <a:latin typeface="Arial"/>
                <a:ea typeface="Arial"/>
                <a:cs typeface="Arial"/>
                <a:sym typeface="Arial"/>
              </a:defRPr>
            </a:lvl2pPr>
            <a:lvl3pPr lvl="2" marR="0" rtl="0" algn="l">
              <a:spcBef>
                <a:spcPts val="0"/>
              </a:spcBef>
              <a:spcAft>
                <a:spcPts val="0"/>
              </a:spcAft>
              <a:buSzPts val="1400"/>
              <a:buNone/>
              <a:defRPr b="0" i="0" sz="1800" u="none" cap="none" strike="noStrike">
                <a:solidFill>
                  <a:schemeClr val="dk1"/>
                </a:solidFill>
                <a:latin typeface="Arial"/>
                <a:ea typeface="Arial"/>
                <a:cs typeface="Arial"/>
                <a:sym typeface="Arial"/>
              </a:defRPr>
            </a:lvl3pPr>
            <a:lvl4pPr lvl="3" marR="0" rtl="0" algn="l">
              <a:spcBef>
                <a:spcPts val="0"/>
              </a:spcBef>
              <a:spcAft>
                <a:spcPts val="0"/>
              </a:spcAft>
              <a:buSzPts val="1400"/>
              <a:buNone/>
              <a:defRPr b="0" i="0" sz="1800" u="none" cap="none" strike="noStrike">
                <a:solidFill>
                  <a:schemeClr val="dk1"/>
                </a:solidFill>
                <a:latin typeface="Arial"/>
                <a:ea typeface="Arial"/>
                <a:cs typeface="Arial"/>
                <a:sym typeface="Arial"/>
              </a:defRPr>
            </a:lvl4pPr>
            <a:lvl5pPr lvl="4" marR="0" rtl="0" algn="l">
              <a:spcBef>
                <a:spcPts val="0"/>
              </a:spcBef>
              <a:spcAft>
                <a:spcPts val="0"/>
              </a:spcAft>
              <a:buSzPts val="1400"/>
              <a:buNone/>
              <a:defRPr b="0" i="0" sz="1800" u="none" cap="none" strike="noStrike">
                <a:solidFill>
                  <a:schemeClr val="dk1"/>
                </a:solidFill>
                <a:latin typeface="Arial"/>
                <a:ea typeface="Arial"/>
                <a:cs typeface="Arial"/>
                <a:sym typeface="Arial"/>
              </a:defRPr>
            </a:lvl5pPr>
            <a:lvl6pPr lvl="5" marR="0" rtl="0" algn="l">
              <a:spcBef>
                <a:spcPts val="0"/>
              </a:spcBef>
              <a:spcAft>
                <a:spcPts val="0"/>
              </a:spcAft>
              <a:buSzPts val="1400"/>
              <a:buNone/>
              <a:defRPr b="0" i="0" sz="1800" u="none" cap="none" strike="noStrike">
                <a:solidFill>
                  <a:schemeClr val="dk1"/>
                </a:solidFill>
                <a:latin typeface="Arial"/>
                <a:ea typeface="Arial"/>
                <a:cs typeface="Arial"/>
                <a:sym typeface="Arial"/>
              </a:defRPr>
            </a:lvl6pPr>
            <a:lvl7pPr lvl="6" marR="0" rtl="0" algn="l">
              <a:spcBef>
                <a:spcPts val="0"/>
              </a:spcBef>
              <a:spcAft>
                <a:spcPts val="0"/>
              </a:spcAft>
              <a:buSzPts val="1400"/>
              <a:buNone/>
              <a:defRPr b="0" i="0" sz="1800" u="none" cap="none" strike="noStrike">
                <a:solidFill>
                  <a:schemeClr val="dk1"/>
                </a:solidFill>
                <a:latin typeface="Arial"/>
                <a:ea typeface="Arial"/>
                <a:cs typeface="Arial"/>
                <a:sym typeface="Arial"/>
              </a:defRPr>
            </a:lvl7pPr>
            <a:lvl8pPr lvl="7" marR="0" rtl="0" algn="l">
              <a:spcBef>
                <a:spcPts val="0"/>
              </a:spcBef>
              <a:spcAft>
                <a:spcPts val="0"/>
              </a:spcAft>
              <a:buSzPts val="1400"/>
              <a:buNone/>
              <a:defRPr b="0" i="0" sz="1800" u="none" cap="none" strike="noStrike">
                <a:solidFill>
                  <a:schemeClr val="dk1"/>
                </a:solidFill>
                <a:latin typeface="Arial"/>
                <a:ea typeface="Arial"/>
                <a:cs typeface="Arial"/>
                <a:sym typeface="Arial"/>
              </a:defRPr>
            </a:lvl8pPr>
            <a:lvl9pPr lvl="8" marR="0" rtl="0" algn="l">
              <a:spcBef>
                <a:spcPts val="0"/>
              </a:spcBef>
              <a:spcAft>
                <a:spcPts val="0"/>
              </a:spcAft>
              <a:buSzPts val="1400"/>
              <a:buNone/>
              <a:defRPr b="0" i="0" sz="18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chemeClr val="accent1"/>
                </a:solidFill>
                <a:latin typeface="Arial"/>
                <a:ea typeface="Arial"/>
                <a:cs typeface="Arial"/>
                <a:sym typeface="Arial"/>
              </a:defRPr>
            </a:lvl1pPr>
            <a:lvl2pPr indent="0" lvl="1" marL="0" marR="0" rtl="0" algn="r">
              <a:spcBef>
                <a:spcPts val="0"/>
              </a:spcBef>
              <a:buNone/>
              <a:defRPr b="0" i="0" sz="1200" u="none" cap="none" strike="noStrike">
                <a:solidFill>
                  <a:schemeClr val="accent1"/>
                </a:solidFill>
                <a:latin typeface="Arial"/>
                <a:ea typeface="Arial"/>
                <a:cs typeface="Arial"/>
                <a:sym typeface="Arial"/>
              </a:defRPr>
            </a:lvl2pPr>
            <a:lvl3pPr indent="0" lvl="2" marL="0" marR="0" rtl="0" algn="r">
              <a:spcBef>
                <a:spcPts val="0"/>
              </a:spcBef>
              <a:buNone/>
              <a:defRPr b="0" i="0" sz="1200" u="none" cap="none" strike="noStrike">
                <a:solidFill>
                  <a:schemeClr val="accent1"/>
                </a:solidFill>
                <a:latin typeface="Arial"/>
                <a:ea typeface="Arial"/>
                <a:cs typeface="Arial"/>
                <a:sym typeface="Arial"/>
              </a:defRPr>
            </a:lvl3pPr>
            <a:lvl4pPr indent="0" lvl="3" marL="0" marR="0" rtl="0" algn="r">
              <a:spcBef>
                <a:spcPts val="0"/>
              </a:spcBef>
              <a:buNone/>
              <a:defRPr b="0" i="0" sz="1200" u="none" cap="none" strike="noStrike">
                <a:solidFill>
                  <a:schemeClr val="accent1"/>
                </a:solidFill>
                <a:latin typeface="Arial"/>
                <a:ea typeface="Arial"/>
                <a:cs typeface="Arial"/>
                <a:sym typeface="Arial"/>
              </a:defRPr>
            </a:lvl4pPr>
            <a:lvl5pPr indent="0" lvl="4" marL="0" marR="0" rtl="0" algn="r">
              <a:spcBef>
                <a:spcPts val="0"/>
              </a:spcBef>
              <a:buNone/>
              <a:defRPr b="0" i="0" sz="1200" u="none" cap="none" strike="noStrike">
                <a:solidFill>
                  <a:schemeClr val="accent1"/>
                </a:solidFill>
                <a:latin typeface="Arial"/>
                <a:ea typeface="Arial"/>
                <a:cs typeface="Arial"/>
                <a:sym typeface="Arial"/>
              </a:defRPr>
            </a:lvl5pPr>
            <a:lvl6pPr indent="0" lvl="5" marL="0" marR="0" rtl="0" algn="r">
              <a:spcBef>
                <a:spcPts val="0"/>
              </a:spcBef>
              <a:buNone/>
              <a:defRPr b="0" i="0" sz="1200" u="none" cap="none" strike="noStrike">
                <a:solidFill>
                  <a:schemeClr val="accent1"/>
                </a:solidFill>
                <a:latin typeface="Arial"/>
                <a:ea typeface="Arial"/>
                <a:cs typeface="Arial"/>
                <a:sym typeface="Arial"/>
              </a:defRPr>
            </a:lvl6pPr>
            <a:lvl7pPr indent="0" lvl="6" marL="0" marR="0" rtl="0" algn="r">
              <a:spcBef>
                <a:spcPts val="0"/>
              </a:spcBef>
              <a:buNone/>
              <a:defRPr b="0" i="0" sz="1200" u="none" cap="none" strike="noStrike">
                <a:solidFill>
                  <a:schemeClr val="accent1"/>
                </a:solidFill>
                <a:latin typeface="Arial"/>
                <a:ea typeface="Arial"/>
                <a:cs typeface="Arial"/>
                <a:sym typeface="Arial"/>
              </a:defRPr>
            </a:lvl7pPr>
            <a:lvl8pPr indent="0" lvl="7" marL="0" marR="0" rtl="0" algn="r">
              <a:spcBef>
                <a:spcPts val="0"/>
              </a:spcBef>
              <a:buNone/>
              <a:defRPr b="0" i="0" sz="1200" u="none" cap="none" strike="noStrike">
                <a:solidFill>
                  <a:schemeClr val="accent1"/>
                </a:solidFill>
                <a:latin typeface="Arial"/>
                <a:ea typeface="Arial"/>
                <a:cs typeface="Arial"/>
                <a:sym typeface="Arial"/>
              </a:defRPr>
            </a:lvl8pPr>
            <a:lvl9pPr indent="0" lvl="8" marL="0" marR="0" rtl="0" algn="r">
              <a:spcBef>
                <a:spcPts val="0"/>
              </a:spcBef>
              <a:buNone/>
              <a:defRPr b="0" i="0" sz="1200" u="none" cap="none" strike="noStrike">
                <a:solidFill>
                  <a:schemeClr val="accen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0.xml"/><Relationship Id="rId3" Type="http://schemas.openxmlformats.org/officeDocument/2006/relationships/image" Target="../media/image10.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1.xml"/><Relationship Id="rId3" Type="http://schemas.openxmlformats.org/officeDocument/2006/relationships/image" Target="../media/image1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3.xml"/><Relationship Id="rId3"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4.xml"/><Relationship Id="rId3" Type="http://schemas.openxmlformats.org/officeDocument/2006/relationships/image" Target="../media/image29.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5.xml"/><Relationship Id="rId3"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8.xml"/><Relationship Id="rId3" Type="http://schemas.openxmlformats.org/officeDocument/2006/relationships/image" Target="../media/image2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19.xml"/><Relationship Id="rId3" Type="http://schemas.openxmlformats.org/officeDocument/2006/relationships/image" Target="../media/image22.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 Id="rId3" Type="http://schemas.openxmlformats.org/officeDocument/2006/relationships/image" Target="../media/image11.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0.xml"/><Relationship Id="rId3" Type="http://schemas.openxmlformats.org/officeDocument/2006/relationships/image" Target="../media/image26.pn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3.xml"/><Relationship Id="rId3" Type="http://schemas.openxmlformats.org/officeDocument/2006/relationships/image" Target="../media/image1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4.xml"/><Relationship Id="rId3" Type="http://schemas.openxmlformats.org/officeDocument/2006/relationships/hyperlink" Target="http://www.ugs.utah.gov/utahgeo/gsl/flash/lb_flash.htm" TargetMode="Externa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5.xml"/><Relationship Id="rId3" Type="http://schemas.openxmlformats.org/officeDocument/2006/relationships/image" Target="../media/image1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6.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1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 name="Shape 54"/>
        <p:cNvGrpSpPr/>
        <p:nvPr/>
      </p:nvGrpSpPr>
      <p:grpSpPr>
        <a:xfrm>
          <a:off x="0" y="0"/>
          <a:ext cx="0" cy="0"/>
          <a:chOff x="0" y="0"/>
          <a:chExt cx="0" cy="0"/>
        </a:xfrm>
      </p:grpSpPr>
      <p:sp>
        <p:nvSpPr>
          <p:cNvPr id="55" name="Google Shape;55;p10"/>
          <p:cNvSpPr txBox="1"/>
          <p:nvPr/>
        </p:nvSpPr>
        <p:spPr>
          <a:xfrm>
            <a:off x="2095500" y="2064275"/>
            <a:ext cx="8001000" cy="1470000"/>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r>
              <a:rPr lang="en-US" sz="4400">
                <a:solidFill>
                  <a:srgbClr val="FFFFFF"/>
                </a:solidFill>
              </a:rPr>
              <a:t>Observing Beyond our Senses:</a:t>
            </a:r>
            <a:br>
              <a:rPr lang="en-US" sz="4400">
                <a:solidFill>
                  <a:srgbClr val="FFFFFF"/>
                </a:solidFill>
              </a:rPr>
            </a:br>
            <a:r>
              <a:rPr lang="en-US" sz="4400">
                <a:solidFill>
                  <a:srgbClr val="FFFFFF"/>
                </a:solidFill>
              </a:rPr>
              <a:t>Inquiry Drives Technology</a:t>
            </a:r>
            <a:endParaRPr sz="4400">
              <a:solidFill>
                <a:srgbClr val="FFFFFF"/>
              </a:solidFill>
            </a:endParaRPr>
          </a:p>
        </p:txBody>
      </p:sp>
      <p:sp>
        <p:nvSpPr>
          <p:cNvPr id="56" name="Google Shape;56;p10"/>
          <p:cNvSpPr txBox="1"/>
          <p:nvPr/>
        </p:nvSpPr>
        <p:spPr>
          <a:xfrm>
            <a:off x="2857500" y="3820050"/>
            <a:ext cx="6400800" cy="17526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None/>
            </a:pPr>
            <a:r>
              <a:rPr lang="en-US" sz="3200">
                <a:solidFill>
                  <a:srgbClr val="23EDEC"/>
                </a:solidFill>
              </a:rPr>
              <a:t>Lesson 1 – High Saline Environment and Extremophiles</a:t>
            </a:r>
            <a:endParaRPr sz="3200">
              <a:solidFill>
                <a:srgbClr val="23EDEC"/>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4" name="Shape 134"/>
        <p:cNvGrpSpPr/>
        <p:nvPr/>
      </p:nvGrpSpPr>
      <p:grpSpPr>
        <a:xfrm>
          <a:off x="0" y="0"/>
          <a:ext cx="0" cy="0"/>
          <a:chOff x="0" y="0"/>
          <a:chExt cx="0" cy="0"/>
        </a:xfrm>
      </p:grpSpPr>
      <p:sp>
        <p:nvSpPr>
          <p:cNvPr id="135" name="Google Shape;135;p19"/>
          <p:cNvSpPr txBox="1"/>
          <p:nvPr>
            <p:ph idx="1" type="body"/>
          </p:nvPr>
        </p:nvSpPr>
        <p:spPr>
          <a:xfrm>
            <a:off x="1674425" y="1399575"/>
            <a:ext cx="4647300" cy="47181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2400">
                <a:solidFill>
                  <a:schemeClr val="dk1"/>
                </a:solidFill>
              </a:rPr>
              <a:t>The light blue discolored areas in this map are evaporation ponds.</a:t>
            </a:r>
            <a:endParaRPr sz="2400">
              <a:solidFill>
                <a:schemeClr val="dk1"/>
              </a:solidFill>
            </a:endParaRPr>
          </a:p>
          <a:p>
            <a:pPr indent="0" lvl="0" marL="0" rtl="0" algn="l">
              <a:lnSpc>
                <a:spcPct val="100000"/>
              </a:lnSpc>
              <a:spcBef>
                <a:spcPts val="0"/>
              </a:spcBef>
              <a:spcAft>
                <a:spcPts val="0"/>
              </a:spcAft>
              <a:buClr>
                <a:schemeClr val="dk1"/>
              </a:buClr>
              <a:buFont typeface="Arial"/>
              <a:buNone/>
            </a:pPr>
            <a:r>
              <a:rPr lang="en-US" sz="2400">
                <a:solidFill>
                  <a:schemeClr val="dk1"/>
                </a:solidFill>
              </a:rPr>
              <a:t> </a:t>
            </a:r>
            <a:endParaRPr sz="2400">
              <a:solidFill>
                <a:schemeClr val="dk1"/>
              </a:solidFill>
            </a:endParaRPr>
          </a:p>
          <a:p>
            <a:pPr indent="0" lvl="0" marL="0" rtl="0" algn="l">
              <a:lnSpc>
                <a:spcPct val="100000"/>
              </a:lnSpc>
              <a:spcBef>
                <a:spcPts val="0"/>
              </a:spcBef>
              <a:spcAft>
                <a:spcPts val="0"/>
              </a:spcAft>
              <a:buClr>
                <a:schemeClr val="dk1"/>
              </a:buClr>
              <a:buFont typeface="Arial"/>
              <a:buNone/>
            </a:pPr>
            <a:r>
              <a:rPr lang="en-US" sz="2400">
                <a:solidFill>
                  <a:schemeClr val="dk1"/>
                </a:solidFill>
              </a:rPr>
              <a:t>The Great Salt Lake is an important commercial source of K</a:t>
            </a:r>
            <a:r>
              <a:rPr baseline="-25000" lang="en-US" sz="2400">
                <a:solidFill>
                  <a:schemeClr val="dk1"/>
                </a:solidFill>
              </a:rPr>
              <a:t>2</a:t>
            </a:r>
            <a:r>
              <a:rPr lang="en-US" sz="2400">
                <a:solidFill>
                  <a:schemeClr val="dk1"/>
                </a:solidFill>
              </a:rPr>
              <a:t>SO</a:t>
            </a:r>
            <a:r>
              <a:rPr baseline="-25000" lang="en-US" sz="2400">
                <a:solidFill>
                  <a:schemeClr val="dk1"/>
                </a:solidFill>
              </a:rPr>
              <a:t>4</a:t>
            </a:r>
            <a:r>
              <a:rPr lang="en-US" sz="2400">
                <a:solidFill>
                  <a:schemeClr val="dk1"/>
                </a:solidFill>
              </a:rPr>
              <a:t> (Potassium sulfate), a fertilizer.</a:t>
            </a:r>
            <a:endParaRPr sz="2400">
              <a:solidFill>
                <a:schemeClr val="dk1"/>
              </a:solidFill>
            </a:endParaRPr>
          </a:p>
          <a:p>
            <a:pPr indent="0" lvl="0" marL="0" rtl="0" algn="l">
              <a:spcBef>
                <a:spcPts val="1200"/>
              </a:spcBef>
              <a:spcAft>
                <a:spcPts val="0"/>
              </a:spcAft>
              <a:buNone/>
            </a:pPr>
            <a:r>
              <a:t/>
            </a:r>
            <a:endParaRPr/>
          </a:p>
        </p:txBody>
      </p:sp>
      <p:sp>
        <p:nvSpPr>
          <p:cNvPr id="136" name="Google Shape;136;p19"/>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37" name="Google Shape;137;p19"/>
          <p:cNvPicPr preferRelativeResize="0"/>
          <p:nvPr/>
        </p:nvPicPr>
        <p:blipFill rotWithShape="1">
          <a:blip r:embed="rId3">
            <a:alphaModFix/>
          </a:blip>
          <a:srcRect b="0" l="0" r="0" t="0"/>
          <a:stretch/>
        </p:blipFill>
        <p:spPr>
          <a:xfrm>
            <a:off x="6427900" y="264937"/>
            <a:ext cx="5478525" cy="632812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2" name="Shape 142"/>
        <p:cNvGrpSpPr/>
        <p:nvPr/>
      </p:nvGrpSpPr>
      <p:grpSpPr>
        <a:xfrm>
          <a:off x="0" y="0"/>
          <a:ext cx="0" cy="0"/>
          <a:chOff x="0" y="0"/>
          <a:chExt cx="0" cy="0"/>
        </a:xfrm>
      </p:grpSpPr>
      <p:sp>
        <p:nvSpPr>
          <p:cNvPr id="143" name="Google Shape;143;p20"/>
          <p:cNvSpPr txBox="1"/>
          <p:nvPr>
            <p:ph type="title"/>
          </p:nvPr>
        </p:nvSpPr>
        <p:spPr>
          <a:xfrm>
            <a:off x="1674425" y="514746"/>
            <a:ext cx="9663300" cy="8526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Halophiles</a:t>
            </a:r>
            <a:endParaRPr/>
          </a:p>
        </p:txBody>
      </p:sp>
      <p:sp>
        <p:nvSpPr>
          <p:cNvPr id="144" name="Google Shape;144;p20"/>
          <p:cNvSpPr txBox="1"/>
          <p:nvPr>
            <p:ph idx="1" type="body"/>
          </p:nvPr>
        </p:nvSpPr>
        <p:spPr>
          <a:xfrm>
            <a:off x="1674424" y="2073075"/>
            <a:ext cx="4647300" cy="4044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2400">
                <a:solidFill>
                  <a:srgbClr val="000000"/>
                </a:solidFill>
              </a:rPr>
              <a:t>Halophiles are </a:t>
            </a:r>
            <a:r>
              <a:rPr lang="en-US" sz="2400">
                <a:solidFill>
                  <a:srgbClr val="000000"/>
                </a:solidFill>
              </a:rPr>
              <a:t>extremophiles</a:t>
            </a:r>
            <a:r>
              <a:rPr lang="en-US" sz="2400">
                <a:solidFill>
                  <a:srgbClr val="000000"/>
                </a:solidFill>
              </a:rPr>
              <a:t> which thrive in extremely salty environments.</a:t>
            </a:r>
            <a:endParaRPr sz="2400">
              <a:solidFill>
                <a:srgbClr val="000000"/>
              </a:solidFill>
            </a:endParaRPr>
          </a:p>
          <a:p>
            <a:pPr indent="0" lvl="0" marL="0" rtl="0" algn="l">
              <a:lnSpc>
                <a:spcPct val="100000"/>
              </a:lnSpc>
              <a:spcBef>
                <a:spcPts val="0"/>
              </a:spcBef>
              <a:spcAft>
                <a:spcPts val="0"/>
              </a:spcAft>
              <a:buClr>
                <a:schemeClr val="dk1"/>
              </a:buClr>
              <a:buFont typeface="Arial"/>
              <a:buNone/>
            </a:pPr>
            <a:r>
              <a:t/>
            </a:r>
            <a:endParaRPr sz="2400">
              <a:solidFill>
                <a:srgbClr val="000000"/>
              </a:solidFill>
            </a:endParaRPr>
          </a:p>
          <a:p>
            <a:pPr indent="0" lvl="0" marL="0" rtl="0" algn="l">
              <a:lnSpc>
                <a:spcPct val="100000"/>
              </a:lnSpc>
              <a:spcBef>
                <a:spcPts val="0"/>
              </a:spcBef>
              <a:spcAft>
                <a:spcPts val="0"/>
              </a:spcAft>
              <a:buClr>
                <a:schemeClr val="dk1"/>
              </a:buClr>
              <a:buFont typeface="Arial"/>
              <a:buNone/>
            </a:pPr>
            <a:r>
              <a:rPr lang="en-US" sz="2400">
                <a:solidFill>
                  <a:srgbClr val="000000"/>
                </a:solidFill>
              </a:rPr>
              <a:t>The discoloration in this pond is due to a reddish pink halophile.</a:t>
            </a:r>
            <a:endParaRPr sz="2400">
              <a:solidFill>
                <a:srgbClr val="000000"/>
              </a:solidFill>
            </a:endParaRPr>
          </a:p>
        </p:txBody>
      </p:sp>
      <p:sp>
        <p:nvSpPr>
          <p:cNvPr id="145" name="Google Shape;145;p20"/>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46" name="Google Shape;146;p20"/>
          <p:cNvPicPr preferRelativeResize="0"/>
          <p:nvPr/>
        </p:nvPicPr>
        <p:blipFill rotWithShape="1">
          <a:blip r:embed="rId3">
            <a:alphaModFix/>
          </a:blip>
          <a:srcRect b="0" l="0" r="0" t="0"/>
          <a:stretch/>
        </p:blipFill>
        <p:spPr>
          <a:xfrm>
            <a:off x="6321725" y="1840450"/>
            <a:ext cx="5554751" cy="41660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sp>
        <p:nvSpPr>
          <p:cNvPr id="152" name="Google Shape;152;p21"/>
          <p:cNvSpPr txBox="1"/>
          <p:nvPr>
            <p:ph idx="1" type="body"/>
          </p:nvPr>
        </p:nvSpPr>
        <p:spPr>
          <a:xfrm>
            <a:off x="1816825" y="609950"/>
            <a:ext cx="5878500" cy="7563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i="1" lang="en-US" sz="4000"/>
              <a:t>Halobacterium salinarum</a:t>
            </a:r>
            <a:endParaRPr sz="6619"/>
          </a:p>
          <a:p>
            <a:pPr indent="0" lvl="0" marL="0" rtl="0" algn="l">
              <a:lnSpc>
                <a:spcPct val="100000"/>
              </a:lnSpc>
              <a:spcBef>
                <a:spcPts val="0"/>
              </a:spcBef>
              <a:spcAft>
                <a:spcPts val="0"/>
              </a:spcAft>
              <a:buClr>
                <a:schemeClr val="dk1"/>
              </a:buClr>
              <a:buFont typeface="Arial"/>
              <a:buNone/>
            </a:pPr>
            <a:r>
              <a:t/>
            </a:r>
            <a:endParaRPr sz="2820"/>
          </a:p>
        </p:txBody>
      </p:sp>
      <p:sp>
        <p:nvSpPr>
          <p:cNvPr id="153" name="Google Shape;153;p21"/>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54" name="Google Shape;154;p21"/>
          <p:cNvPicPr preferRelativeResize="0"/>
          <p:nvPr/>
        </p:nvPicPr>
        <p:blipFill rotWithShape="1">
          <a:blip r:embed="rId3">
            <a:alphaModFix/>
          </a:blip>
          <a:srcRect b="0" l="0" r="0" t="0"/>
          <a:stretch/>
        </p:blipFill>
        <p:spPr>
          <a:xfrm>
            <a:off x="2642150" y="3137425"/>
            <a:ext cx="3453850" cy="2981225"/>
          </a:xfrm>
          <a:prstGeom prst="rect">
            <a:avLst/>
          </a:prstGeom>
          <a:noFill/>
          <a:ln>
            <a:noFill/>
          </a:ln>
        </p:spPr>
      </p:pic>
      <p:pic>
        <p:nvPicPr>
          <p:cNvPr id="155" name="Google Shape;155;p21"/>
          <p:cNvPicPr preferRelativeResize="0"/>
          <p:nvPr/>
        </p:nvPicPr>
        <p:blipFill rotWithShape="1">
          <a:blip r:embed="rId4">
            <a:alphaModFix/>
          </a:blip>
          <a:srcRect b="3291" l="3908" r="2132" t="2652"/>
          <a:stretch/>
        </p:blipFill>
        <p:spPr>
          <a:xfrm>
            <a:off x="7315200" y="3137425"/>
            <a:ext cx="3287806" cy="2981225"/>
          </a:xfrm>
          <a:prstGeom prst="rect">
            <a:avLst/>
          </a:prstGeom>
          <a:noFill/>
          <a:ln>
            <a:noFill/>
          </a:ln>
        </p:spPr>
      </p:pic>
      <p:sp>
        <p:nvSpPr>
          <p:cNvPr id="156" name="Google Shape;156;p21"/>
          <p:cNvSpPr txBox="1"/>
          <p:nvPr/>
        </p:nvSpPr>
        <p:spPr>
          <a:xfrm>
            <a:off x="2045425" y="1480100"/>
            <a:ext cx="8858100" cy="1578300"/>
          </a:xfrm>
          <a:prstGeom prst="rect">
            <a:avLst/>
          </a:prstGeom>
          <a:noFill/>
          <a:ln>
            <a:noFill/>
          </a:ln>
        </p:spPr>
        <p:txBody>
          <a:bodyPr anchorCtr="0" anchor="t" bIns="91425" lIns="91425" spcFirstLastPara="1" rIns="91425" wrap="square" tIns="91425">
            <a:noAutofit/>
          </a:bodyPr>
          <a:lstStyle/>
          <a:p>
            <a:pPr indent="-374650" lvl="0" marL="457200" rtl="0" algn="l">
              <a:spcBef>
                <a:spcPts val="0"/>
              </a:spcBef>
              <a:spcAft>
                <a:spcPts val="0"/>
              </a:spcAft>
              <a:buSzPts val="2300"/>
              <a:buChar char="●"/>
            </a:pPr>
            <a:r>
              <a:rPr lang="en-US" sz="2300"/>
              <a:t>A reddish pink flagellated Archaea</a:t>
            </a:r>
            <a:endParaRPr sz="2300"/>
          </a:p>
          <a:p>
            <a:pPr indent="-374650" lvl="0" marL="457200" rtl="0" algn="l">
              <a:spcBef>
                <a:spcPts val="0"/>
              </a:spcBef>
              <a:spcAft>
                <a:spcPts val="0"/>
              </a:spcAft>
              <a:buSzPts val="2300"/>
              <a:buChar char="●"/>
            </a:pPr>
            <a:r>
              <a:rPr lang="en-US" sz="2300"/>
              <a:t>Can survive in high salinity environments (up to 25% dissolved salt)</a:t>
            </a:r>
            <a:endParaRPr sz="2300"/>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1" name="Shape 161"/>
        <p:cNvGrpSpPr/>
        <p:nvPr/>
      </p:nvGrpSpPr>
      <p:grpSpPr>
        <a:xfrm>
          <a:off x="0" y="0"/>
          <a:ext cx="0" cy="0"/>
          <a:chOff x="0" y="0"/>
          <a:chExt cx="0" cy="0"/>
        </a:xfrm>
      </p:grpSpPr>
      <p:sp>
        <p:nvSpPr>
          <p:cNvPr id="162" name="Google Shape;162;p22"/>
          <p:cNvSpPr txBox="1"/>
          <p:nvPr>
            <p:ph type="title"/>
          </p:nvPr>
        </p:nvSpPr>
        <p:spPr>
          <a:xfrm>
            <a:off x="1674425" y="514746"/>
            <a:ext cx="9663300" cy="868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Deposits in Space</a:t>
            </a:r>
            <a:endParaRPr/>
          </a:p>
        </p:txBody>
      </p:sp>
      <p:sp>
        <p:nvSpPr>
          <p:cNvPr id="163" name="Google Shape;163;p22"/>
          <p:cNvSpPr txBox="1"/>
          <p:nvPr>
            <p:ph idx="1" type="body"/>
          </p:nvPr>
        </p:nvSpPr>
        <p:spPr>
          <a:xfrm>
            <a:off x="1674424" y="2073075"/>
            <a:ext cx="4647300" cy="4044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2400">
                <a:solidFill>
                  <a:schemeClr val="dk1"/>
                </a:solidFill>
              </a:rPr>
              <a:t>This Martian crater has a modern deposit of water ice. </a:t>
            </a:r>
            <a:endParaRPr sz="2400">
              <a:solidFill>
                <a:schemeClr val="dk1"/>
              </a:solidFill>
            </a:endParaRPr>
          </a:p>
          <a:p>
            <a:pPr indent="0" lvl="0" marL="0" rtl="0" algn="l">
              <a:lnSpc>
                <a:spcPct val="100000"/>
              </a:lnSpc>
              <a:spcBef>
                <a:spcPts val="0"/>
              </a:spcBef>
              <a:spcAft>
                <a:spcPts val="0"/>
              </a:spcAft>
              <a:buClr>
                <a:schemeClr val="dk1"/>
              </a:buClr>
              <a:buFont typeface="Arial"/>
              <a:buNone/>
            </a:pPr>
            <a:r>
              <a:t/>
            </a:r>
            <a:endParaRPr sz="2400">
              <a:solidFill>
                <a:schemeClr val="dk1"/>
              </a:solidFill>
            </a:endParaRPr>
          </a:p>
          <a:p>
            <a:pPr indent="0" lvl="0" marL="0" rtl="0" algn="l">
              <a:lnSpc>
                <a:spcPct val="100000"/>
              </a:lnSpc>
              <a:spcBef>
                <a:spcPts val="0"/>
              </a:spcBef>
              <a:spcAft>
                <a:spcPts val="0"/>
              </a:spcAft>
              <a:buClr>
                <a:schemeClr val="dk1"/>
              </a:buClr>
              <a:buFont typeface="Arial"/>
              <a:buNone/>
            </a:pPr>
            <a:r>
              <a:rPr lang="en-US" sz="2400">
                <a:solidFill>
                  <a:schemeClr val="dk1"/>
                </a:solidFill>
              </a:rPr>
              <a:t>Did it hold a lake at one time? Could it have held life? </a:t>
            </a:r>
            <a:endParaRPr sz="2400">
              <a:solidFill>
                <a:schemeClr val="dk1"/>
              </a:solidFill>
            </a:endParaRPr>
          </a:p>
          <a:p>
            <a:pPr indent="0" lvl="0" marL="0" rtl="0" algn="l">
              <a:lnSpc>
                <a:spcPct val="100000"/>
              </a:lnSpc>
              <a:spcBef>
                <a:spcPts val="0"/>
              </a:spcBef>
              <a:spcAft>
                <a:spcPts val="0"/>
              </a:spcAft>
              <a:buClr>
                <a:schemeClr val="dk1"/>
              </a:buClr>
              <a:buFont typeface="Arial"/>
              <a:buNone/>
            </a:pPr>
            <a:r>
              <a:t/>
            </a:r>
            <a:endParaRPr sz="2400">
              <a:solidFill>
                <a:schemeClr val="dk1"/>
              </a:solidFill>
            </a:endParaRPr>
          </a:p>
          <a:p>
            <a:pPr indent="0" lvl="0" marL="0" rtl="0" algn="l">
              <a:lnSpc>
                <a:spcPct val="100000"/>
              </a:lnSpc>
              <a:spcBef>
                <a:spcPts val="0"/>
              </a:spcBef>
              <a:spcAft>
                <a:spcPts val="0"/>
              </a:spcAft>
              <a:buClr>
                <a:schemeClr val="dk1"/>
              </a:buClr>
              <a:buFont typeface="Arial"/>
              <a:buNone/>
            </a:pPr>
            <a:r>
              <a:t/>
            </a:r>
            <a:endParaRPr sz="2820"/>
          </a:p>
        </p:txBody>
      </p:sp>
      <p:sp>
        <p:nvSpPr>
          <p:cNvPr id="164" name="Google Shape;164;p22"/>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165" name="Google Shape;165;p22"/>
          <p:cNvSpPr txBox="1"/>
          <p:nvPr>
            <p:ph idx="2" type="body"/>
          </p:nvPr>
        </p:nvSpPr>
        <p:spPr>
          <a:xfrm>
            <a:off x="6712200" y="2073075"/>
            <a:ext cx="4647300" cy="4044600"/>
          </a:xfrm>
          <a:prstGeom prst="rect">
            <a:avLst/>
          </a:prstGeom>
        </p:spPr>
        <p:txBody>
          <a:bodyPr anchorCtr="0" anchor="t" bIns="45700" lIns="91425" spcFirstLastPara="1" rIns="91425" wrap="square" tIns="45700">
            <a:noAutofit/>
          </a:bodyPr>
          <a:lstStyle/>
          <a:p>
            <a:pPr indent="0" lvl="0" marL="0" rtl="0" algn="l">
              <a:spcBef>
                <a:spcPts val="1200"/>
              </a:spcBef>
              <a:spcAft>
                <a:spcPts val="0"/>
              </a:spcAft>
              <a:buNone/>
            </a:pPr>
            <a:r>
              <a:t/>
            </a:r>
            <a:endParaRPr/>
          </a:p>
        </p:txBody>
      </p:sp>
      <p:pic>
        <p:nvPicPr>
          <p:cNvPr id="166" name="Google Shape;166;p22"/>
          <p:cNvPicPr preferRelativeResize="0"/>
          <p:nvPr/>
        </p:nvPicPr>
        <p:blipFill rotWithShape="1">
          <a:blip r:embed="rId3">
            <a:alphaModFix/>
          </a:blip>
          <a:srcRect b="0" l="0" r="0" t="0"/>
          <a:stretch/>
        </p:blipFill>
        <p:spPr>
          <a:xfrm>
            <a:off x="6159050" y="1840450"/>
            <a:ext cx="5609426" cy="4207074"/>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1" name="Shape 171"/>
        <p:cNvGrpSpPr/>
        <p:nvPr/>
      </p:nvGrpSpPr>
      <p:grpSpPr>
        <a:xfrm>
          <a:off x="0" y="0"/>
          <a:ext cx="0" cy="0"/>
          <a:chOff x="0" y="0"/>
          <a:chExt cx="0" cy="0"/>
        </a:xfrm>
      </p:grpSpPr>
      <p:sp>
        <p:nvSpPr>
          <p:cNvPr id="172" name="Google Shape;172;p23"/>
          <p:cNvSpPr txBox="1"/>
          <p:nvPr>
            <p:ph idx="1" type="body"/>
          </p:nvPr>
        </p:nvSpPr>
        <p:spPr>
          <a:xfrm>
            <a:off x="1674425" y="1967850"/>
            <a:ext cx="5136600" cy="11172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2400">
                <a:solidFill>
                  <a:schemeClr val="dk1"/>
                </a:solidFill>
              </a:rPr>
              <a:t>Evaporites on this Martian crater indicate that there may be </a:t>
            </a:r>
            <a:r>
              <a:rPr lang="en-US" sz="2400">
                <a:solidFill>
                  <a:schemeClr val="dk1"/>
                </a:solidFill>
              </a:rPr>
              <a:t>liquid</a:t>
            </a:r>
            <a:r>
              <a:rPr lang="en-US" sz="2400">
                <a:solidFill>
                  <a:schemeClr val="dk1"/>
                </a:solidFill>
              </a:rPr>
              <a:t> water below the surface.</a:t>
            </a:r>
            <a:endParaRPr sz="2400">
              <a:solidFill>
                <a:schemeClr val="dk1"/>
              </a:solidFill>
            </a:endParaRPr>
          </a:p>
          <a:p>
            <a:pPr indent="0" lvl="0" marL="0" rtl="0" algn="l">
              <a:spcBef>
                <a:spcPts val="1200"/>
              </a:spcBef>
              <a:spcAft>
                <a:spcPts val="0"/>
              </a:spcAft>
              <a:buNone/>
            </a:pPr>
            <a:r>
              <a:t/>
            </a:r>
            <a:endParaRPr/>
          </a:p>
        </p:txBody>
      </p:sp>
      <p:sp>
        <p:nvSpPr>
          <p:cNvPr id="173" name="Google Shape;173;p23"/>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74" name="Google Shape;174;p23"/>
          <p:cNvPicPr preferRelativeResize="0"/>
          <p:nvPr/>
        </p:nvPicPr>
        <p:blipFill rotWithShape="1">
          <a:blip r:embed="rId3">
            <a:alphaModFix/>
          </a:blip>
          <a:srcRect b="0" l="0" r="0" t="0"/>
          <a:stretch/>
        </p:blipFill>
        <p:spPr>
          <a:xfrm>
            <a:off x="6909325" y="1552850"/>
            <a:ext cx="4916576" cy="4916576"/>
          </a:xfrm>
          <a:prstGeom prst="rect">
            <a:avLst/>
          </a:prstGeom>
          <a:noFill/>
          <a:ln>
            <a:noFill/>
          </a:ln>
        </p:spPr>
      </p:pic>
      <p:sp>
        <p:nvSpPr>
          <p:cNvPr id="175" name="Google Shape;175;p23"/>
          <p:cNvSpPr txBox="1"/>
          <p:nvPr>
            <p:ph type="title"/>
          </p:nvPr>
        </p:nvSpPr>
        <p:spPr>
          <a:xfrm>
            <a:off x="1674425" y="209946"/>
            <a:ext cx="9663300" cy="868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Evaporation Ponds in Space</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0" name="Shape 180"/>
        <p:cNvGrpSpPr/>
        <p:nvPr/>
      </p:nvGrpSpPr>
      <p:grpSpPr>
        <a:xfrm>
          <a:off x="0" y="0"/>
          <a:ext cx="0" cy="0"/>
          <a:chOff x="0" y="0"/>
          <a:chExt cx="0" cy="0"/>
        </a:xfrm>
      </p:grpSpPr>
      <p:sp>
        <p:nvSpPr>
          <p:cNvPr id="181" name="Google Shape;181;p24"/>
          <p:cNvSpPr txBox="1"/>
          <p:nvPr>
            <p:ph type="title"/>
          </p:nvPr>
        </p:nvSpPr>
        <p:spPr>
          <a:xfrm>
            <a:off x="1522025" y="329670"/>
            <a:ext cx="9663300" cy="7938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Lake Vida</a:t>
            </a:r>
            <a:endParaRPr/>
          </a:p>
        </p:txBody>
      </p:sp>
      <p:sp>
        <p:nvSpPr>
          <p:cNvPr id="182" name="Google Shape;182;p24"/>
          <p:cNvSpPr txBox="1"/>
          <p:nvPr>
            <p:ph idx="1" type="body"/>
          </p:nvPr>
        </p:nvSpPr>
        <p:spPr>
          <a:xfrm>
            <a:off x="1470750" y="1646900"/>
            <a:ext cx="4747800" cy="4044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2200">
                <a:solidFill>
                  <a:schemeClr val="dk1"/>
                </a:solidFill>
              </a:rPr>
              <a:t>Similar to Mars, Lake Vida is an Antarctic lake trapped beneath many meters of ice. </a:t>
            </a:r>
            <a:endParaRPr sz="2200">
              <a:solidFill>
                <a:schemeClr val="dk1"/>
              </a:solidFill>
            </a:endParaRPr>
          </a:p>
          <a:p>
            <a:pPr indent="0" lvl="0" marL="0" rtl="0" algn="l">
              <a:lnSpc>
                <a:spcPct val="100000"/>
              </a:lnSpc>
              <a:spcBef>
                <a:spcPts val="0"/>
              </a:spcBef>
              <a:spcAft>
                <a:spcPts val="0"/>
              </a:spcAft>
              <a:buClr>
                <a:schemeClr val="dk1"/>
              </a:buClr>
              <a:buFont typeface="Arial"/>
              <a:buNone/>
            </a:pPr>
            <a:r>
              <a:t/>
            </a:r>
            <a:endParaRPr sz="2200">
              <a:solidFill>
                <a:schemeClr val="dk1"/>
              </a:solidFill>
            </a:endParaRPr>
          </a:p>
          <a:p>
            <a:pPr indent="0" lvl="0" marL="0" rtl="0" algn="l">
              <a:lnSpc>
                <a:spcPct val="100000"/>
              </a:lnSpc>
              <a:spcBef>
                <a:spcPts val="0"/>
              </a:spcBef>
              <a:spcAft>
                <a:spcPts val="0"/>
              </a:spcAft>
              <a:buClr>
                <a:schemeClr val="dk1"/>
              </a:buClr>
              <a:buFont typeface="Arial"/>
              <a:buNone/>
            </a:pPr>
            <a:r>
              <a:rPr lang="en-US" sz="2200">
                <a:solidFill>
                  <a:schemeClr val="dk1"/>
                </a:solidFill>
              </a:rPr>
              <a:t>Ice frozen from salt water expels salt from its crystals, rendering the water below highly saline.</a:t>
            </a:r>
            <a:endParaRPr sz="2820"/>
          </a:p>
        </p:txBody>
      </p:sp>
      <p:sp>
        <p:nvSpPr>
          <p:cNvPr id="183" name="Google Shape;183;p24"/>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84" name="Google Shape;184;p24"/>
          <p:cNvPicPr preferRelativeResize="0"/>
          <p:nvPr/>
        </p:nvPicPr>
        <p:blipFill rotWithShape="1">
          <a:blip r:embed="rId3">
            <a:alphaModFix/>
          </a:blip>
          <a:srcRect b="0" l="0" r="0" t="0"/>
          <a:stretch/>
        </p:blipFill>
        <p:spPr>
          <a:xfrm>
            <a:off x="6475225" y="1494500"/>
            <a:ext cx="5392800" cy="40446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9" name="Shape 189"/>
        <p:cNvGrpSpPr/>
        <p:nvPr/>
      </p:nvGrpSpPr>
      <p:grpSpPr>
        <a:xfrm>
          <a:off x="0" y="0"/>
          <a:ext cx="0" cy="0"/>
          <a:chOff x="0" y="0"/>
          <a:chExt cx="0" cy="0"/>
        </a:xfrm>
      </p:grpSpPr>
      <p:sp>
        <p:nvSpPr>
          <p:cNvPr id="190" name="Google Shape;190;p25"/>
          <p:cNvSpPr txBox="1"/>
          <p:nvPr>
            <p:ph type="title"/>
          </p:nvPr>
        </p:nvSpPr>
        <p:spPr>
          <a:xfrm>
            <a:off x="1674425" y="362746"/>
            <a:ext cx="9663300" cy="8676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Jupiter’s Moon, Callisto</a:t>
            </a:r>
            <a:endParaRPr/>
          </a:p>
        </p:txBody>
      </p:sp>
      <p:sp>
        <p:nvSpPr>
          <p:cNvPr id="191" name="Google Shape;191;p25"/>
          <p:cNvSpPr txBox="1"/>
          <p:nvPr>
            <p:ph idx="1" type="body"/>
          </p:nvPr>
        </p:nvSpPr>
        <p:spPr>
          <a:xfrm>
            <a:off x="6474500" y="1611675"/>
            <a:ext cx="5144700" cy="4044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2400">
                <a:solidFill>
                  <a:schemeClr val="dk1"/>
                </a:solidFill>
              </a:rPr>
              <a:t>The electrical </a:t>
            </a:r>
            <a:r>
              <a:rPr lang="en-US" sz="2400">
                <a:solidFill>
                  <a:schemeClr val="dk1"/>
                </a:solidFill>
              </a:rPr>
              <a:t>activity</a:t>
            </a:r>
            <a:r>
              <a:rPr lang="en-US" sz="2400">
                <a:solidFill>
                  <a:schemeClr val="dk1"/>
                </a:solidFill>
              </a:rPr>
              <a:t> of Jupiter’s Moon, Callisto, suggests to planetologists that there may be a saline liquid ocean beneath a surface ice layer several kilometers thick. </a:t>
            </a:r>
            <a:endParaRPr sz="2400">
              <a:solidFill>
                <a:schemeClr val="dk1"/>
              </a:solidFill>
            </a:endParaRPr>
          </a:p>
          <a:p>
            <a:pPr indent="0" lvl="0" marL="0" rtl="0" algn="l">
              <a:lnSpc>
                <a:spcPct val="100000"/>
              </a:lnSpc>
              <a:spcBef>
                <a:spcPts val="0"/>
              </a:spcBef>
              <a:spcAft>
                <a:spcPts val="0"/>
              </a:spcAft>
              <a:buClr>
                <a:schemeClr val="dk1"/>
              </a:buClr>
              <a:buFont typeface="Arial"/>
              <a:buNone/>
            </a:pPr>
            <a:r>
              <a:t/>
            </a:r>
            <a:endParaRPr sz="2400">
              <a:solidFill>
                <a:schemeClr val="dk1"/>
              </a:solidFill>
            </a:endParaRPr>
          </a:p>
          <a:p>
            <a:pPr indent="0" lvl="0" marL="0" rtl="0" algn="l">
              <a:lnSpc>
                <a:spcPct val="100000"/>
              </a:lnSpc>
              <a:spcBef>
                <a:spcPts val="0"/>
              </a:spcBef>
              <a:spcAft>
                <a:spcPts val="0"/>
              </a:spcAft>
              <a:buClr>
                <a:schemeClr val="dk1"/>
              </a:buClr>
              <a:buFont typeface="Arial"/>
              <a:buNone/>
            </a:pPr>
            <a:r>
              <a:rPr lang="en-US" sz="2400">
                <a:solidFill>
                  <a:schemeClr val="dk1"/>
                </a:solidFill>
              </a:rPr>
              <a:t>Is this isolated ocean, completely dark and cut off from photosynthesis, a possible environment for extremophiles?</a:t>
            </a:r>
            <a:endParaRPr sz="2400">
              <a:solidFill>
                <a:schemeClr val="dk1"/>
              </a:solidFill>
            </a:endParaRPr>
          </a:p>
          <a:p>
            <a:pPr indent="0" lvl="0" marL="0" rtl="0" algn="l">
              <a:spcBef>
                <a:spcPts val="1200"/>
              </a:spcBef>
              <a:spcAft>
                <a:spcPts val="0"/>
              </a:spcAft>
              <a:buNone/>
            </a:pPr>
            <a:r>
              <a:t/>
            </a:r>
            <a:endParaRPr/>
          </a:p>
        </p:txBody>
      </p:sp>
      <p:sp>
        <p:nvSpPr>
          <p:cNvPr id="192" name="Google Shape;192;p25"/>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93" name="Google Shape;193;p25"/>
          <p:cNvPicPr preferRelativeResize="0"/>
          <p:nvPr/>
        </p:nvPicPr>
        <p:blipFill rotWithShape="1">
          <a:blip r:embed="rId3">
            <a:alphaModFix/>
          </a:blip>
          <a:srcRect b="0" l="0" r="0" t="0"/>
          <a:stretch/>
        </p:blipFill>
        <p:spPr>
          <a:xfrm>
            <a:off x="1674425" y="1509150"/>
            <a:ext cx="4236349" cy="424965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8" name="Shape 198"/>
        <p:cNvGrpSpPr/>
        <p:nvPr/>
      </p:nvGrpSpPr>
      <p:grpSpPr>
        <a:xfrm>
          <a:off x="0" y="0"/>
          <a:ext cx="0" cy="0"/>
          <a:chOff x="0" y="0"/>
          <a:chExt cx="0" cy="0"/>
        </a:xfrm>
      </p:grpSpPr>
      <p:sp>
        <p:nvSpPr>
          <p:cNvPr id="199" name="Google Shape;199;p26"/>
          <p:cNvSpPr txBox="1"/>
          <p:nvPr>
            <p:ph type="title"/>
          </p:nvPr>
        </p:nvSpPr>
        <p:spPr>
          <a:xfrm>
            <a:off x="1674425" y="603944"/>
            <a:ext cx="9663300" cy="6825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sz="3959"/>
              <a:t>The Great Salt Lake, and others like it:</a:t>
            </a:r>
            <a:endParaRPr/>
          </a:p>
        </p:txBody>
      </p:sp>
      <p:sp>
        <p:nvSpPr>
          <p:cNvPr id="200" name="Google Shape;200;p26"/>
          <p:cNvSpPr txBox="1"/>
          <p:nvPr>
            <p:ph idx="1" type="body"/>
          </p:nvPr>
        </p:nvSpPr>
        <p:spPr>
          <a:xfrm>
            <a:off x="1674424" y="2073075"/>
            <a:ext cx="4647300" cy="4044600"/>
          </a:xfrm>
          <a:prstGeom prst="rect">
            <a:avLst/>
          </a:prstGeom>
        </p:spPr>
        <p:txBody>
          <a:bodyPr anchorCtr="0" anchor="t" bIns="45700" lIns="91425" spcFirstLastPara="1" rIns="91425" wrap="square" tIns="45700">
            <a:noAutofit/>
          </a:bodyPr>
          <a:lstStyle/>
          <a:p>
            <a:pPr indent="-304800" lvl="0" marL="342900" rtl="0" algn="l">
              <a:lnSpc>
                <a:spcPct val="90000"/>
              </a:lnSpc>
              <a:spcBef>
                <a:spcPts val="0"/>
              </a:spcBef>
              <a:spcAft>
                <a:spcPts val="0"/>
              </a:spcAft>
              <a:buClr>
                <a:schemeClr val="dk1"/>
              </a:buClr>
              <a:buSzPts val="2400"/>
              <a:buChar char="•"/>
            </a:pPr>
            <a:r>
              <a:rPr lang="en-US" sz="2400">
                <a:solidFill>
                  <a:schemeClr val="dk1"/>
                </a:solidFill>
              </a:rPr>
              <a:t>Very dynamic systems, appearing and disappearing as precipitation changes</a:t>
            </a:r>
            <a:endParaRPr sz="2400">
              <a:solidFill>
                <a:schemeClr val="dk1"/>
              </a:solidFill>
            </a:endParaRPr>
          </a:p>
          <a:p>
            <a:pPr indent="0" lvl="0" marL="0" rtl="0" algn="l">
              <a:lnSpc>
                <a:spcPct val="90000"/>
              </a:lnSpc>
              <a:spcBef>
                <a:spcPts val="0"/>
              </a:spcBef>
              <a:spcAft>
                <a:spcPts val="0"/>
              </a:spcAft>
              <a:buNone/>
            </a:pPr>
            <a:r>
              <a:t/>
            </a:r>
            <a:endParaRPr sz="2400">
              <a:solidFill>
                <a:schemeClr val="dk1"/>
              </a:solidFill>
            </a:endParaRPr>
          </a:p>
          <a:p>
            <a:pPr indent="-304800" lvl="0" marL="342900" rtl="0" algn="l">
              <a:lnSpc>
                <a:spcPct val="90000"/>
              </a:lnSpc>
              <a:spcBef>
                <a:spcPts val="600"/>
              </a:spcBef>
              <a:spcAft>
                <a:spcPts val="0"/>
              </a:spcAft>
              <a:buClr>
                <a:schemeClr val="dk1"/>
              </a:buClr>
              <a:buSzPts val="2400"/>
              <a:buChar char="•"/>
            </a:pPr>
            <a:r>
              <a:rPr lang="en-US" sz="2400">
                <a:solidFill>
                  <a:schemeClr val="dk1"/>
                </a:solidFill>
              </a:rPr>
              <a:t>Important environments for extremophiles</a:t>
            </a:r>
            <a:endParaRPr sz="2400">
              <a:solidFill>
                <a:schemeClr val="dk1"/>
              </a:solidFill>
            </a:endParaRPr>
          </a:p>
          <a:p>
            <a:pPr indent="0" lvl="0" marL="0" rtl="0" algn="l">
              <a:lnSpc>
                <a:spcPct val="90000"/>
              </a:lnSpc>
              <a:spcBef>
                <a:spcPts val="600"/>
              </a:spcBef>
              <a:spcAft>
                <a:spcPts val="0"/>
              </a:spcAft>
              <a:buNone/>
            </a:pPr>
            <a:r>
              <a:t/>
            </a:r>
            <a:endParaRPr sz="2400">
              <a:solidFill>
                <a:schemeClr val="dk1"/>
              </a:solidFill>
            </a:endParaRPr>
          </a:p>
          <a:p>
            <a:pPr indent="-304800" lvl="0" marL="342900" rtl="0" algn="l">
              <a:lnSpc>
                <a:spcPct val="90000"/>
              </a:lnSpc>
              <a:spcBef>
                <a:spcPts val="600"/>
              </a:spcBef>
              <a:spcAft>
                <a:spcPts val="0"/>
              </a:spcAft>
              <a:buClr>
                <a:schemeClr val="dk1"/>
              </a:buClr>
              <a:buSzPts val="2400"/>
              <a:buChar char="•"/>
            </a:pPr>
            <a:r>
              <a:rPr lang="en-US" sz="2400">
                <a:solidFill>
                  <a:schemeClr val="dk1"/>
                </a:solidFill>
              </a:rPr>
              <a:t>Important sources of minerals</a:t>
            </a:r>
            <a:endParaRPr sz="2400">
              <a:solidFill>
                <a:schemeClr val="dk1"/>
              </a:solidFill>
            </a:endParaRPr>
          </a:p>
          <a:p>
            <a:pPr indent="0" lvl="0" marL="342900" rtl="0" algn="l">
              <a:lnSpc>
                <a:spcPct val="90000"/>
              </a:lnSpc>
              <a:spcBef>
                <a:spcPts val="600"/>
              </a:spcBef>
              <a:spcAft>
                <a:spcPts val="0"/>
              </a:spcAft>
              <a:buNone/>
            </a:pPr>
            <a:r>
              <a:t/>
            </a:r>
            <a:endParaRPr sz="1800"/>
          </a:p>
        </p:txBody>
      </p:sp>
      <p:sp>
        <p:nvSpPr>
          <p:cNvPr id="201" name="Google Shape;201;p26"/>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202" name="Google Shape;202;p26"/>
          <p:cNvSpPr txBox="1"/>
          <p:nvPr>
            <p:ph idx="2" type="body"/>
          </p:nvPr>
        </p:nvSpPr>
        <p:spPr>
          <a:xfrm>
            <a:off x="6690425" y="1992550"/>
            <a:ext cx="4647300" cy="4044600"/>
          </a:xfrm>
          <a:prstGeom prst="rect">
            <a:avLst/>
          </a:prstGeom>
        </p:spPr>
        <p:txBody>
          <a:bodyPr anchorCtr="0" anchor="t" bIns="45700" lIns="91425" spcFirstLastPara="1" rIns="91425" wrap="square" tIns="45700">
            <a:noAutofit/>
          </a:bodyPr>
          <a:lstStyle/>
          <a:p>
            <a:pPr indent="-304800" lvl="0" marL="342900" rtl="0" algn="l">
              <a:lnSpc>
                <a:spcPct val="90000"/>
              </a:lnSpc>
              <a:spcBef>
                <a:spcPts val="600"/>
              </a:spcBef>
              <a:spcAft>
                <a:spcPts val="0"/>
              </a:spcAft>
              <a:buClr>
                <a:schemeClr val="dk1"/>
              </a:buClr>
              <a:buSzPts val="2400"/>
              <a:buChar char="•"/>
            </a:pPr>
            <a:r>
              <a:rPr lang="en-US" sz="2400">
                <a:solidFill>
                  <a:schemeClr val="dk1"/>
                </a:solidFill>
              </a:rPr>
              <a:t>I</a:t>
            </a:r>
            <a:r>
              <a:rPr lang="en-US" sz="2400">
                <a:solidFill>
                  <a:schemeClr val="dk1"/>
                </a:solidFill>
              </a:rPr>
              <a:t>mportant for tourism and scenic beauty</a:t>
            </a:r>
            <a:endParaRPr sz="2400">
              <a:solidFill>
                <a:schemeClr val="dk1"/>
              </a:solidFill>
            </a:endParaRPr>
          </a:p>
          <a:p>
            <a:pPr indent="0" lvl="0" marL="0" rtl="0" algn="l">
              <a:lnSpc>
                <a:spcPct val="90000"/>
              </a:lnSpc>
              <a:spcBef>
                <a:spcPts val="600"/>
              </a:spcBef>
              <a:spcAft>
                <a:spcPts val="0"/>
              </a:spcAft>
              <a:buNone/>
            </a:pPr>
            <a:r>
              <a:t/>
            </a:r>
            <a:endParaRPr sz="2400">
              <a:solidFill>
                <a:schemeClr val="dk1"/>
              </a:solidFill>
            </a:endParaRPr>
          </a:p>
          <a:p>
            <a:pPr indent="-304800" lvl="0" marL="342900" rtl="0" algn="l">
              <a:lnSpc>
                <a:spcPct val="90000"/>
              </a:lnSpc>
              <a:spcBef>
                <a:spcPts val="600"/>
              </a:spcBef>
              <a:spcAft>
                <a:spcPts val="0"/>
              </a:spcAft>
              <a:buClr>
                <a:schemeClr val="dk1"/>
              </a:buClr>
              <a:buSzPts val="2400"/>
              <a:buChar char="•"/>
            </a:pPr>
            <a:r>
              <a:rPr lang="en-US" sz="2400">
                <a:solidFill>
                  <a:schemeClr val="dk1"/>
                </a:solidFill>
              </a:rPr>
              <a:t>Extremely vulnerable to accumulating pollutants.</a:t>
            </a:r>
            <a:endParaRPr sz="2400">
              <a:solidFill>
                <a:schemeClr val="dk1"/>
              </a:solidFill>
            </a:endParaRPr>
          </a:p>
          <a:p>
            <a:pPr indent="0" lvl="0" marL="0" rtl="0" algn="l">
              <a:lnSpc>
                <a:spcPct val="90000"/>
              </a:lnSpc>
              <a:spcBef>
                <a:spcPts val="600"/>
              </a:spcBef>
              <a:spcAft>
                <a:spcPts val="0"/>
              </a:spcAft>
              <a:buNone/>
            </a:pPr>
            <a:r>
              <a:t/>
            </a:r>
            <a:endParaRPr sz="2400">
              <a:solidFill>
                <a:schemeClr val="dk1"/>
              </a:solidFill>
            </a:endParaRPr>
          </a:p>
          <a:p>
            <a:pPr indent="-304800" lvl="0" marL="342900" rtl="0" algn="l">
              <a:lnSpc>
                <a:spcPct val="90000"/>
              </a:lnSpc>
              <a:spcBef>
                <a:spcPts val="600"/>
              </a:spcBef>
              <a:spcAft>
                <a:spcPts val="0"/>
              </a:spcAft>
              <a:buClr>
                <a:schemeClr val="dk1"/>
              </a:buClr>
              <a:buSzPts val="2400"/>
              <a:buChar char="•"/>
            </a:pPr>
            <a:r>
              <a:rPr lang="en-US" sz="2400">
                <a:solidFill>
                  <a:schemeClr val="dk1"/>
                </a:solidFill>
              </a:rPr>
              <a:t>Models for likely extreme environments elsewhere in the universe</a:t>
            </a:r>
            <a:endParaRPr sz="282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0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7" name="Shape 207"/>
        <p:cNvGrpSpPr/>
        <p:nvPr/>
      </p:nvGrpSpPr>
      <p:grpSpPr>
        <a:xfrm>
          <a:off x="0" y="0"/>
          <a:ext cx="0" cy="0"/>
          <a:chOff x="0" y="0"/>
          <a:chExt cx="0" cy="0"/>
        </a:xfrm>
      </p:grpSpPr>
      <p:sp>
        <p:nvSpPr>
          <p:cNvPr id="208" name="Google Shape;208;p27"/>
          <p:cNvSpPr txBox="1"/>
          <p:nvPr>
            <p:ph idx="1" type="body"/>
          </p:nvPr>
        </p:nvSpPr>
        <p:spPr>
          <a:xfrm>
            <a:off x="7027099" y="1633225"/>
            <a:ext cx="4647300" cy="4044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dk1"/>
                </a:solidFill>
              </a:rPr>
              <a:t>Water management plans are essential in areas of low rainfall, especially as populations grow.</a:t>
            </a:r>
            <a:endParaRPr sz="2400">
              <a:solidFill>
                <a:schemeClr val="dk1"/>
              </a:solidFill>
            </a:endParaRPr>
          </a:p>
          <a:p>
            <a:pPr indent="0" lvl="0" marL="0" rtl="0" algn="l">
              <a:lnSpc>
                <a:spcPct val="100000"/>
              </a:lnSpc>
              <a:spcBef>
                <a:spcPts val="0"/>
              </a:spcBef>
              <a:spcAft>
                <a:spcPts val="0"/>
              </a:spcAft>
              <a:buNone/>
            </a:pPr>
            <a:r>
              <a:t/>
            </a:r>
            <a:endParaRPr sz="2400">
              <a:solidFill>
                <a:schemeClr val="dk1"/>
              </a:solidFill>
            </a:endParaRPr>
          </a:p>
          <a:p>
            <a:pPr indent="0" lvl="0" marL="0" rtl="0" algn="l">
              <a:lnSpc>
                <a:spcPct val="100000"/>
              </a:lnSpc>
              <a:spcBef>
                <a:spcPts val="0"/>
              </a:spcBef>
              <a:spcAft>
                <a:spcPts val="0"/>
              </a:spcAft>
              <a:buNone/>
            </a:pPr>
            <a:r>
              <a:rPr lang="en-US" sz="2400">
                <a:solidFill>
                  <a:schemeClr val="dk1"/>
                </a:solidFill>
              </a:rPr>
              <a:t>Future demands have to be predicted in order to develop such a plan.</a:t>
            </a:r>
            <a:endParaRPr sz="2400">
              <a:solidFill>
                <a:schemeClr val="dk1"/>
              </a:solidFill>
            </a:endParaRPr>
          </a:p>
          <a:p>
            <a:pPr indent="0" lvl="0" marL="0" rtl="0" algn="l">
              <a:spcBef>
                <a:spcPts val="1200"/>
              </a:spcBef>
              <a:spcAft>
                <a:spcPts val="0"/>
              </a:spcAft>
              <a:buNone/>
            </a:pPr>
            <a:r>
              <a:t/>
            </a:r>
            <a:endParaRPr/>
          </a:p>
        </p:txBody>
      </p:sp>
      <p:sp>
        <p:nvSpPr>
          <p:cNvPr id="209" name="Google Shape;209;p27"/>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10" name="Google Shape;210;p27"/>
          <p:cNvPicPr preferRelativeResize="0"/>
          <p:nvPr/>
        </p:nvPicPr>
        <p:blipFill rotWithShape="1">
          <a:blip r:embed="rId3">
            <a:alphaModFix/>
          </a:blip>
          <a:srcRect b="3721" l="0" r="0" t="3694"/>
          <a:stretch/>
        </p:blipFill>
        <p:spPr>
          <a:xfrm>
            <a:off x="1835475" y="1479726"/>
            <a:ext cx="4148327" cy="4969100"/>
          </a:xfrm>
          <a:prstGeom prst="rect">
            <a:avLst/>
          </a:prstGeom>
          <a:noFill/>
          <a:ln>
            <a:noFill/>
          </a:ln>
        </p:spPr>
      </p:pic>
      <p:sp>
        <p:nvSpPr>
          <p:cNvPr id="211" name="Google Shape;211;p27"/>
          <p:cNvSpPr txBox="1"/>
          <p:nvPr>
            <p:ph type="title"/>
          </p:nvPr>
        </p:nvSpPr>
        <p:spPr>
          <a:xfrm>
            <a:off x="1674425" y="603944"/>
            <a:ext cx="9663300" cy="6825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sz="3959"/>
              <a:t>Water Management Plans</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6" name="Shape 216"/>
        <p:cNvGrpSpPr/>
        <p:nvPr/>
      </p:nvGrpSpPr>
      <p:grpSpPr>
        <a:xfrm>
          <a:off x="0" y="0"/>
          <a:ext cx="0" cy="0"/>
          <a:chOff x="0" y="0"/>
          <a:chExt cx="0" cy="0"/>
        </a:xfrm>
      </p:grpSpPr>
      <p:sp>
        <p:nvSpPr>
          <p:cNvPr id="217" name="Google Shape;217;p28"/>
          <p:cNvSpPr txBox="1"/>
          <p:nvPr>
            <p:ph type="title"/>
          </p:nvPr>
        </p:nvSpPr>
        <p:spPr>
          <a:xfrm>
            <a:off x="1567125" y="303271"/>
            <a:ext cx="9663300" cy="8526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a:t>Your Plan: Death Valley Case Study</a:t>
            </a:r>
            <a:endParaRPr sz="3600"/>
          </a:p>
        </p:txBody>
      </p:sp>
      <p:sp>
        <p:nvSpPr>
          <p:cNvPr id="218" name="Google Shape;218;p28"/>
          <p:cNvSpPr txBox="1"/>
          <p:nvPr>
            <p:ph idx="1" type="body"/>
          </p:nvPr>
        </p:nvSpPr>
        <p:spPr>
          <a:xfrm>
            <a:off x="5552225" y="1330500"/>
            <a:ext cx="5571900" cy="4044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None/>
            </a:pPr>
            <a:r>
              <a:rPr lang="en-US" sz="2400">
                <a:solidFill>
                  <a:schemeClr val="dk1"/>
                </a:solidFill>
              </a:rPr>
              <a:t>You will:</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en-US" sz="2400">
                <a:solidFill>
                  <a:schemeClr val="dk1"/>
                </a:solidFill>
              </a:rPr>
              <a:t>Develop a Water Management Plan for Death Valley’s Bad Water Middle Basin</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en-US" sz="2400">
                <a:solidFill>
                  <a:schemeClr val="dk1"/>
                </a:solidFill>
              </a:rPr>
              <a:t>Research In Situ Conditions by Studying Two Indicator Species: Extremophilic Microbes</a:t>
            </a:r>
            <a:endParaRPr sz="2400">
              <a:solidFill>
                <a:schemeClr val="dk1"/>
              </a:solidFill>
            </a:endParaRPr>
          </a:p>
          <a:p>
            <a:pPr indent="0" lvl="0" marL="0" rtl="0" algn="l">
              <a:spcBef>
                <a:spcPts val="1200"/>
              </a:spcBef>
              <a:spcAft>
                <a:spcPts val="0"/>
              </a:spcAft>
              <a:buNone/>
            </a:pPr>
            <a:r>
              <a:t/>
            </a:r>
            <a:endParaRPr/>
          </a:p>
        </p:txBody>
      </p:sp>
      <p:sp>
        <p:nvSpPr>
          <p:cNvPr id="219" name="Google Shape;219;p28"/>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20" name="Google Shape;220;p28"/>
          <p:cNvPicPr preferRelativeResize="0"/>
          <p:nvPr/>
        </p:nvPicPr>
        <p:blipFill rotWithShape="1">
          <a:blip r:embed="rId3">
            <a:alphaModFix/>
          </a:blip>
          <a:srcRect b="0" l="0" r="0" t="0"/>
          <a:stretch/>
        </p:blipFill>
        <p:spPr>
          <a:xfrm>
            <a:off x="1591725" y="1407250"/>
            <a:ext cx="3454225" cy="4690899"/>
          </a:xfrm>
          <a:prstGeom prst="rect">
            <a:avLst/>
          </a:prstGeom>
          <a:noFill/>
          <a:ln>
            <a:noFill/>
          </a:ln>
        </p:spPr>
      </p:pic>
      <p:pic>
        <p:nvPicPr>
          <p:cNvPr id="221" name="Google Shape;221;p28"/>
          <p:cNvPicPr preferRelativeResize="0"/>
          <p:nvPr/>
        </p:nvPicPr>
        <p:blipFill rotWithShape="1">
          <a:blip r:embed="rId4">
            <a:alphaModFix/>
          </a:blip>
          <a:srcRect b="0" l="0" r="0" t="0"/>
          <a:stretch/>
        </p:blipFill>
        <p:spPr>
          <a:xfrm>
            <a:off x="6232025" y="4108525"/>
            <a:ext cx="4212300" cy="2317500"/>
          </a:xfrm>
          <a:prstGeom prst="rect">
            <a:avLst/>
          </a:prstGeom>
          <a:noFill/>
          <a:ln>
            <a:noFill/>
          </a:ln>
        </p:spPr>
      </p:pic>
      <p:sp>
        <p:nvSpPr>
          <p:cNvPr id="222" name="Google Shape;222;p28"/>
          <p:cNvSpPr/>
          <p:nvPr/>
        </p:nvSpPr>
        <p:spPr>
          <a:xfrm>
            <a:off x="3173125" y="3661300"/>
            <a:ext cx="526200" cy="522300"/>
          </a:xfrm>
          <a:prstGeom prst="ellipse">
            <a:avLst/>
          </a:prstGeom>
          <a:noFill/>
          <a:ln cap="flat" cmpd="sng" w="9525">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sz="1500"/>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 name="Shape 60"/>
        <p:cNvGrpSpPr/>
        <p:nvPr/>
      </p:nvGrpSpPr>
      <p:grpSpPr>
        <a:xfrm>
          <a:off x="0" y="0"/>
          <a:ext cx="0" cy="0"/>
          <a:chOff x="0" y="0"/>
          <a:chExt cx="0" cy="0"/>
        </a:xfrm>
      </p:grpSpPr>
      <p:sp>
        <p:nvSpPr>
          <p:cNvPr id="61" name="Google Shape;61;p11"/>
          <p:cNvSpPr txBox="1"/>
          <p:nvPr>
            <p:ph idx="1" type="body"/>
          </p:nvPr>
        </p:nvSpPr>
        <p:spPr>
          <a:xfrm>
            <a:off x="1296300" y="1334551"/>
            <a:ext cx="4647300" cy="41889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2400">
                <a:solidFill>
                  <a:schemeClr val="dk1"/>
                </a:solidFill>
              </a:rPr>
              <a:t>It may surprise you to learn that the ocean is not equally salty everywhere. </a:t>
            </a:r>
            <a:endParaRPr sz="2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endParaRPr>
          </a:p>
          <a:p>
            <a:pPr indent="0" lvl="0" marL="0" rtl="0" algn="l">
              <a:lnSpc>
                <a:spcPct val="100000"/>
              </a:lnSpc>
              <a:spcBef>
                <a:spcPts val="0"/>
              </a:spcBef>
              <a:spcAft>
                <a:spcPts val="0"/>
              </a:spcAft>
              <a:buClr>
                <a:schemeClr val="dk1"/>
              </a:buClr>
              <a:buSzPts val="1100"/>
              <a:buFont typeface="Arial"/>
              <a:buNone/>
            </a:pPr>
            <a:r>
              <a:rPr lang="en-US" sz="2400">
                <a:solidFill>
                  <a:schemeClr val="dk1"/>
                </a:solidFill>
              </a:rPr>
              <a:t>The Puget Sound is one of the least salty parts of the ocean. One of the saltiest areas is the Red Sea. Why?</a:t>
            </a:r>
            <a:endParaRPr sz="2820"/>
          </a:p>
        </p:txBody>
      </p:sp>
      <p:sp>
        <p:nvSpPr>
          <p:cNvPr id="62" name="Google Shape;62;p11"/>
          <p:cNvSpPr txBox="1"/>
          <p:nvPr>
            <p:ph idx="12" type="sldNum"/>
          </p:nvPr>
        </p:nvSpPr>
        <p:spPr>
          <a:xfrm>
            <a:off x="250391" y="238838"/>
            <a:ext cx="5262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63" name="Google Shape;63;p11"/>
          <p:cNvSpPr txBox="1"/>
          <p:nvPr>
            <p:ph idx="2" type="body"/>
          </p:nvPr>
        </p:nvSpPr>
        <p:spPr>
          <a:xfrm>
            <a:off x="6712200" y="2073075"/>
            <a:ext cx="4647176" cy="4044588"/>
          </a:xfrm>
          <a:prstGeom prst="rect">
            <a:avLst/>
          </a:prstGeom>
          <a:noFill/>
          <a:ln>
            <a:noFill/>
          </a:ln>
        </p:spPr>
        <p:txBody>
          <a:bodyPr anchorCtr="0" anchor="t" bIns="45700" lIns="91425" spcFirstLastPara="1" rIns="91425" wrap="square" tIns="45700">
            <a:noAutofit/>
          </a:bodyPr>
          <a:lstStyle/>
          <a:p>
            <a:pPr indent="-201930" lvl="0" marL="344488" rtl="0" algn="l">
              <a:lnSpc>
                <a:spcPct val="126126"/>
              </a:lnSpc>
              <a:spcBef>
                <a:spcPts val="0"/>
              </a:spcBef>
              <a:spcAft>
                <a:spcPts val="0"/>
              </a:spcAft>
              <a:buClr>
                <a:schemeClr val="accent3"/>
              </a:buClr>
              <a:buSzPts val="2220"/>
              <a:buFont typeface="Arial"/>
              <a:buNone/>
            </a:pPr>
            <a:r>
              <a:t/>
            </a:r>
            <a:endParaRPr/>
          </a:p>
        </p:txBody>
      </p:sp>
      <p:pic>
        <p:nvPicPr>
          <p:cNvPr id="64" name="Google Shape;64;p11"/>
          <p:cNvPicPr preferRelativeResize="0"/>
          <p:nvPr/>
        </p:nvPicPr>
        <p:blipFill>
          <a:blip r:embed="rId3">
            <a:alphaModFix/>
          </a:blip>
          <a:stretch>
            <a:fillRect/>
          </a:stretch>
        </p:blipFill>
        <p:spPr>
          <a:xfrm>
            <a:off x="6047580" y="440800"/>
            <a:ext cx="5976401" cy="597640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p29"/>
          <p:cNvSpPr txBox="1"/>
          <p:nvPr>
            <p:ph type="title"/>
          </p:nvPr>
        </p:nvSpPr>
        <p:spPr>
          <a:xfrm>
            <a:off x="1674425" y="514749"/>
            <a:ext cx="9663300" cy="691500"/>
          </a:xfrm>
          <a:prstGeom prst="rect">
            <a:avLst/>
          </a:prstGeom>
        </p:spPr>
        <p:txBody>
          <a:bodyPr anchorCtr="0" anchor="b" bIns="45700" lIns="91425" spcFirstLastPara="1" rIns="91425" wrap="square" tIns="45700">
            <a:noAutofit/>
          </a:bodyPr>
          <a:lstStyle/>
          <a:p>
            <a:pPr indent="0" lvl="0" marL="0" rtl="0" algn="l">
              <a:spcBef>
                <a:spcPts val="0"/>
              </a:spcBef>
              <a:spcAft>
                <a:spcPts val="0"/>
              </a:spcAft>
              <a:buNone/>
            </a:pPr>
            <a:r>
              <a:rPr lang="en-US"/>
              <a:t>Discussion Questions</a:t>
            </a:r>
            <a:endParaRPr/>
          </a:p>
        </p:txBody>
      </p:sp>
      <p:sp>
        <p:nvSpPr>
          <p:cNvPr id="229" name="Google Shape;229;p29"/>
          <p:cNvSpPr txBox="1"/>
          <p:nvPr>
            <p:ph idx="1" type="body"/>
          </p:nvPr>
        </p:nvSpPr>
        <p:spPr>
          <a:xfrm>
            <a:off x="1674425" y="2073075"/>
            <a:ext cx="4993200" cy="4044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2400">
                <a:solidFill>
                  <a:schemeClr val="dk1"/>
                </a:solidFill>
              </a:rPr>
              <a:t>How can we measure populations of extremophilic microbes in water samples?</a:t>
            </a:r>
            <a:endParaRPr sz="2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sz="2400">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US" sz="2400">
                <a:solidFill>
                  <a:schemeClr val="dk1"/>
                </a:solidFill>
              </a:rPr>
              <a:t>Brainstorm for a few minutes: </a:t>
            </a:r>
            <a:endParaRPr b="1" sz="2400">
              <a:solidFill>
                <a:schemeClr val="dk1"/>
              </a:solidFill>
            </a:endParaRPr>
          </a:p>
          <a:p>
            <a:pPr indent="0" lvl="0" marL="0" rtl="0" algn="l">
              <a:lnSpc>
                <a:spcPct val="100000"/>
              </a:lnSpc>
              <a:spcBef>
                <a:spcPts val="0"/>
              </a:spcBef>
              <a:spcAft>
                <a:spcPts val="0"/>
              </a:spcAft>
              <a:buClr>
                <a:schemeClr val="dk1"/>
              </a:buClr>
              <a:buSzPts val="1100"/>
              <a:buFont typeface="Arial"/>
              <a:buNone/>
            </a:pPr>
            <a:r>
              <a:t/>
            </a:r>
            <a:endParaRPr b="1" sz="2400">
              <a:solidFill>
                <a:schemeClr val="dk1"/>
              </a:solidFill>
            </a:endParaRPr>
          </a:p>
          <a:p>
            <a:pPr indent="-381000" lvl="0" marL="457200" rtl="0" algn="l">
              <a:lnSpc>
                <a:spcPct val="100000"/>
              </a:lnSpc>
              <a:spcBef>
                <a:spcPts val="0"/>
              </a:spcBef>
              <a:spcAft>
                <a:spcPts val="0"/>
              </a:spcAft>
              <a:buClr>
                <a:schemeClr val="dk1"/>
              </a:buClr>
              <a:buSzPts val="2400"/>
              <a:buChar char="●"/>
            </a:pPr>
            <a:r>
              <a:rPr b="1" lang="en-US" sz="2400">
                <a:solidFill>
                  <a:schemeClr val="dk1"/>
                </a:solidFill>
              </a:rPr>
              <a:t>What are the challenges?</a:t>
            </a:r>
            <a:endParaRPr b="1" sz="2400">
              <a:solidFill>
                <a:schemeClr val="dk1"/>
              </a:solidFill>
            </a:endParaRPr>
          </a:p>
          <a:p>
            <a:pPr indent="0" lvl="0" marL="457200" rtl="0" algn="l">
              <a:lnSpc>
                <a:spcPct val="100000"/>
              </a:lnSpc>
              <a:spcBef>
                <a:spcPts val="0"/>
              </a:spcBef>
              <a:spcAft>
                <a:spcPts val="0"/>
              </a:spcAft>
              <a:buClr>
                <a:schemeClr val="dk1"/>
              </a:buClr>
              <a:buSzPts val="1100"/>
              <a:buFont typeface="Arial"/>
              <a:buNone/>
            </a:pPr>
            <a:r>
              <a:t/>
            </a:r>
            <a:endParaRPr b="1" sz="2400">
              <a:solidFill>
                <a:schemeClr val="dk1"/>
              </a:solidFill>
            </a:endParaRPr>
          </a:p>
          <a:p>
            <a:pPr indent="-381000" lvl="0" marL="457200" rtl="0" algn="l">
              <a:lnSpc>
                <a:spcPct val="100000"/>
              </a:lnSpc>
              <a:spcBef>
                <a:spcPts val="0"/>
              </a:spcBef>
              <a:spcAft>
                <a:spcPts val="0"/>
              </a:spcAft>
              <a:buClr>
                <a:schemeClr val="dk1"/>
              </a:buClr>
              <a:buSzPts val="2400"/>
              <a:buChar char="●"/>
            </a:pPr>
            <a:r>
              <a:rPr b="1" lang="en-US" sz="2400">
                <a:solidFill>
                  <a:schemeClr val="dk1"/>
                </a:solidFill>
              </a:rPr>
              <a:t>What might be possible?</a:t>
            </a:r>
            <a:endParaRPr sz="2400"/>
          </a:p>
        </p:txBody>
      </p:sp>
      <p:sp>
        <p:nvSpPr>
          <p:cNvPr id="230" name="Google Shape;230;p29"/>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231" name="Google Shape;231;p29"/>
          <p:cNvPicPr preferRelativeResize="0"/>
          <p:nvPr/>
        </p:nvPicPr>
        <p:blipFill rotWithShape="1">
          <a:blip r:embed="rId3">
            <a:alphaModFix/>
          </a:blip>
          <a:srcRect b="0" l="0" r="0" t="0"/>
          <a:stretch/>
        </p:blipFill>
        <p:spPr>
          <a:xfrm>
            <a:off x="8842200" y="3573851"/>
            <a:ext cx="2976250" cy="2668000"/>
          </a:xfrm>
          <a:prstGeom prst="rect">
            <a:avLst/>
          </a:prstGeom>
          <a:noFill/>
          <a:ln>
            <a:noFill/>
          </a:ln>
        </p:spPr>
      </p:pic>
      <p:pic>
        <p:nvPicPr>
          <p:cNvPr id="232" name="Google Shape;232;p29"/>
          <p:cNvPicPr preferRelativeResize="0"/>
          <p:nvPr/>
        </p:nvPicPr>
        <p:blipFill rotWithShape="1">
          <a:blip r:embed="rId4">
            <a:alphaModFix/>
          </a:blip>
          <a:srcRect b="8525" l="0" r="15419" t="0"/>
          <a:stretch/>
        </p:blipFill>
        <p:spPr>
          <a:xfrm>
            <a:off x="7621100" y="1370650"/>
            <a:ext cx="1836050" cy="28431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 name="Shape 68"/>
        <p:cNvGrpSpPr/>
        <p:nvPr/>
      </p:nvGrpSpPr>
      <p:grpSpPr>
        <a:xfrm>
          <a:off x="0" y="0"/>
          <a:ext cx="0" cy="0"/>
          <a:chOff x="0" y="0"/>
          <a:chExt cx="0" cy="0"/>
        </a:xfrm>
      </p:grpSpPr>
      <p:sp>
        <p:nvSpPr>
          <p:cNvPr id="69" name="Google Shape;69;p12"/>
          <p:cNvSpPr txBox="1"/>
          <p:nvPr>
            <p:ph idx="1" type="body"/>
          </p:nvPr>
        </p:nvSpPr>
        <p:spPr>
          <a:xfrm>
            <a:off x="7199250" y="1510050"/>
            <a:ext cx="4603200" cy="4222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en-US" sz="2400">
                <a:solidFill>
                  <a:schemeClr val="dk1"/>
                </a:solidFill>
              </a:rPr>
              <a:t>The north end of the lake is quite shallow, and mostly isolated from the south end by a railroad causeway. Why is it a different color?</a:t>
            </a:r>
            <a:endParaRPr sz="2400">
              <a:solidFill>
                <a:schemeClr val="dk1"/>
              </a:solidFill>
            </a:endParaRPr>
          </a:p>
          <a:p>
            <a:pPr indent="0" lvl="0" marL="0" rtl="0" algn="l">
              <a:lnSpc>
                <a:spcPct val="100000"/>
              </a:lnSpc>
              <a:spcBef>
                <a:spcPts val="0"/>
              </a:spcBef>
              <a:spcAft>
                <a:spcPts val="0"/>
              </a:spcAft>
              <a:buClr>
                <a:schemeClr val="dk1"/>
              </a:buClr>
              <a:buFont typeface="Arial"/>
              <a:buNone/>
            </a:pPr>
            <a:r>
              <a:t/>
            </a:r>
            <a:endParaRPr sz="2400">
              <a:solidFill>
                <a:schemeClr val="dk1"/>
              </a:solidFill>
            </a:endParaRPr>
          </a:p>
          <a:p>
            <a:pPr indent="0" lvl="0" marL="0" rtl="0" algn="l">
              <a:lnSpc>
                <a:spcPct val="100000"/>
              </a:lnSpc>
              <a:spcBef>
                <a:spcPts val="0"/>
              </a:spcBef>
              <a:spcAft>
                <a:spcPts val="0"/>
              </a:spcAft>
              <a:buClr>
                <a:schemeClr val="dk1"/>
              </a:buClr>
              <a:buFont typeface="Arial"/>
              <a:buNone/>
            </a:pPr>
            <a:r>
              <a:t/>
            </a:r>
            <a:endParaRPr sz="2400">
              <a:solidFill>
                <a:schemeClr val="dk1"/>
              </a:solidFill>
            </a:endParaRPr>
          </a:p>
          <a:p>
            <a:pPr indent="-381000" lvl="0" marL="457200" rtl="0" algn="l">
              <a:lnSpc>
                <a:spcPct val="100000"/>
              </a:lnSpc>
              <a:spcBef>
                <a:spcPts val="0"/>
              </a:spcBef>
              <a:spcAft>
                <a:spcPts val="0"/>
              </a:spcAft>
              <a:buClr>
                <a:schemeClr val="dk1"/>
              </a:buClr>
              <a:buSzPts val="2400"/>
              <a:buChar char="●"/>
            </a:pPr>
            <a:r>
              <a:rPr lang="en-US" sz="2400">
                <a:solidFill>
                  <a:schemeClr val="dk1"/>
                </a:solidFill>
              </a:rPr>
              <a:t>And why are those smaller areas in the south also light blue?</a:t>
            </a:r>
            <a:endParaRPr sz="2400"/>
          </a:p>
        </p:txBody>
      </p:sp>
      <p:sp>
        <p:nvSpPr>
          <p:cNvPr id="70" name="Google Shape;70;p12"/>
          <p:cNvSpPr txBox="1"/>
          <p:nvPr>
            <p:ph idx="12" type="sldNum"/>
          </p:nvPr>
        </p:nvSpPr>
        <p:spPr>
          <a:xfrm>
            <a:off x="250391" y="238838"/>
            <a:ext cx="526200" cy="365125"/>
          </a:xfrm>
          <a:prstGeom prst="rect">
            <a:avLst/>
          </a:prstGeom>
          <a:noFill/>
          <a:ln>
            <a:noFill/>
          </a:ln>
        </p:spPr>
        <p:txBody>
          <a:bodyPr anchorCtr="0" anchor="ctr" bIns="45700" lIns="91425" spcFirstLastPara="1" rIns="91425" wrap="square" tIns="45700">
            <a:noAutofit/>
          </a:bodyPr>
          <a:lstStyle/>
          <a:p>
            <a:pPr indent="0" lvl="0" marL="0" rtl="0" algn="ctr">
              <a:spcBef>
                <a:spcPts val="0"/>
              </a:spcBef>
              <a:spcAft>
                <a:spcPts val="0"/>
              </a:spcAft>
              <a:buNone/>
            </a:pPr>
            <a:fld id="{00000000-1234-1234-1234-123412341234}" type="slidenum">
              <a:rPr lang="en-US"/>
              <a:t>‹#›</a:t>
            </a:fld>
            <a:endParaRPr/>
          </a:p>
        </p:txBody>
      </p:sp>
      <p:sp>
        <p:nvSpPr>
          <p:cNvPr id="71" name="Google Shape;71;p12"/>
          <p:cNvSpPr txBox="1"/>
          <p:nvPr/>
        </p:nvSpPr>
        <p:spPr>
          <a:xfrm>
            <a:off x="6549925" y="5732850"/>
            <a:ext cx="897300" cy="3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Font typeface="Arial"/>
              <a:buNone/>
            </a:pPr>
            <a:r>
              <a:t/>
            </a:r>
            <a:endParaRPr>
              <a:solidFill>
                <a:schemeClr val="dk1"/>
              </a:solidFill>
            </a:endParaRPr>
          </a:p>
          <a:p>
            <a:pPr indent="0" lvl="0" marL="0" rtl="0" algn="l">
              <a:spcBef>
                <a:spcPts val="0"/>
              </a:spcBef>
              <a:spcAft>
                <a:spcPts val="0"/>
              </a:spcAft>
              <a:buNone/>
            </a:pPr>
            <a:r>
              <a:t/>
            </a:r>
            <a:endParaRPr/>
          </a:p>
        </p:txBody>
      </p:sp>
      <p:sp>
        <p:nvSpPr>
          <p:cNvPr id="72" name="Google Shape;72;p12"/>
          <p:cNvSpPr txBox="1"/>
          <p:nvPr/>
        </p:nvSpPr>
        <p:spPr>
          <a:xfrm>
            <a:off x="1334125" y="189275"/>
            <a:ext cx="9327600" cy="67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000">
                <a:solidFill>
                  <a:schemeClr val="accent1"/>
                </a:solidFill>
              </a:rPr>
              <a:t>Satellite Photo of the Great Salt Lake</a:t>
            </a:r>
            <a:endParaRPr sz="4000">
              <a:solidFill>
                <a:schemeClr val="accent1"/>
              </a:solidFill>
            </a:endParaRPr>
          </a:p>
        </p:txBody>
      </p:sp>
      <p:sp>
        <p:nvSpPr>
          <p:cNvPr id="73" name="Google Shape;73;p12"/>
          <p:cNvSpPr txBox="1"/>
          <p:nvPr/>
        </p:nvSpPr>
        <p:spPr>
          <a:xfrm>
            <a:off x="4134650" y="1454300"/>
            <a:ext cx="1157700" cy="463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pic>
        <p:nvPicPr>
          <p:cNvPr id="74" name="Google Shape;74;p12"/>
          <p:cNvPicPr preferRelativeResize="0"/>
          <p:nvPr/>
        </p:nvPicPr>
        <p:blipFill rotWithShape="1">
          <a:blip r:embed="rId3">
            <a:alphaModFix/>
          </a:blip>
          <a:srcRect b="0" l="0" r="0" t="0"/>
          <a:stretch/>
        </p:blipFill>
        <p:spPr>
          <a:xfrm>
            <a:off x="1714550" y="991200"/>
            <a:ext cx="4454351" cy="5685275"/>
          </a:xfrm>
          <a:prstGeom prst="rect">
            <a:avLst/>
          </a:prstGeom>
          <a:noFill/>
          <a:ln>
            <a:noFill/>
          </a:ln>
        </p:spPr>
      </p:pic>
      <p:sp>
        <p:nvSpPr>
          <p:cNvPr id="75" name="Google Shape;75;p12"/>
          <p:cNvSpPr/>
          <p:nvPr/>
        </p:nvSpPr>
        <p:spPr>
          <a:xfrm>
            <a:off x="5537325" y="1454300"/>
            <a:ext cx="1565700" cy="463200"/>
          </a:xfrm>
          <a:prstGeom prst="wedgeRectCallout">
            <a:avLst>
              <a:gd fmla="val -28324" name="adj1"/>
              <a:gd fmla="val 178508" name="adj2"/>
            </a:avLst>
          </a:prstGeom>
          <a:solidFill>
            <a:schemeClr val="lt1"/>
          </a:solidFill>
          <a:ln cap="flat" cmpd="sng" w="9525">
            <a:solidFill>
              <a:schemeClr val="accent5"/>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rPr lang="en-US">
                <a:solidFill>
                  <a:schemeClr val="dk1"/>
                </a:solidFill>
              </a:rPr>
              <a:t>Actively growing vegetation</a:t>
            </a:r>
            <a:endParaRPr>
              <a:solidFill>
                <a:schemeClr val="dk1"/>
              </a:solidFil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 name="Shape 80"/>
        <p:cNvGrpSpPr/>
        <p:nvPr/>
      </p:nvGrpSpPr>
      <p:grpSpPr>
        <a:xfrm>
          <a:off x="0" y="0"/>
          <a:ext cx="0" cy="0"/>
          <a:chOff x="0" y="0"/>
          <a:chExt cx="0" cy="0"/>
        </a:xfrm>
      </p:grpSpPr>
      <p:sp>
        <p:nvSpPr>
          <p:cNvPr id="81" name="Google Shape;81;p13"/>
          <p:cNvSpPr txBox="1"/>
          <p:nvPr>
            <p:ph type="title"/>
          </p:nvPr>
        </p:nvSpPr>
        <p:spPr>
          <a:xfrm>
            <a:off x="1674424" y="238838"/>
            <a:ext cx="9663300" cy="1325700"/>
          </a:xfrm>
          <a:prstGeom prst="rect">
            <a:avLst/>
          </a:prstGeom>
        </p:spPr>
        <p:txBody>
          <a:bodyPr anchorCtr="0" anchor="b" bIns="45700" lIns="91425" spcFirstLastPara="1" rIns="91425" wrap="square" tIns="45700">
            <a:noAutofit/>
          </a:bodyPr>
          <a:lstStyle/>
          <a:p>
            <a:pPr indent="0" lvl="0" marL="0" rtl="0" algn="l">
              <a:lnSpc>
                <a:spcPct val="100000"/>
              </a:lnSpc>
              <a:spcBef>
                <a:spcPts val="0"/>
              </a:spcBef>
              <a:spcAft>
                <a:spcPts val="0"/>
              </a:spcAft>
              <a:buNone/>
            </a:pPr>
            <a:r>
              <a:rPr lang="en-US"/>
              <a:t>The Great Salt Lake has changed significantly in the last 50 years</a:t>
            </a:r>
            <a:endParaRPr/>
          </a:p>
        </p:txBody>
      </p:sp>
      <p:sp>
        <p:nvSpPr>
          <p:cNvPr id="82" name="Google Shape;82;p13"/>
          <p:cNvSpPr txBox="1"/>
          <p:nvPr>
            <p:ph idx="1" type="body"/>
          </p:nvPr>
        </p:nvSpPr>
        <p:spPr>
          <a:xfrm>
            <a:off x="1674424" y="2073075"/>
            <a:ext cx="4647300" cy="4044600"/>
          </a:xfrm>
          <a:prstGeom prst="rect">
            <a:avLst/>
          </a:prstGeom>
        </p:spPr>
        <p:txBody>
          <a:bodyPr anchorCtr="0" anchor="t" bIns="45700" lIns="91425" spcFirstLastPara="1" rIns="91425" wrap="square" tIns="45700">
            <a:noAutofit/>
          </a:bodyPr>
          <a:lstStyle/>
          <a:p>
            <a:pPr indent="-350520" lvl="0" marL="342900" rtl="0" algn="l">
              <a:lnSpc>
                <a:spcPct val="80000"/>
              </a:lnSpc>
              <a:spcBef>
                <a:spcPts val="0"/>
              </a:spcBef>
              <a:spcAft>
                <a:spcPts val="0"/>
              </a:spcAft>
              <a:buClr>
                <a:schemeClr val="dk1"/>
              </a:buClr>
              <a:buSzPts val="2600"/>
              <a:buChar char="•"/>
            </a:pPr>
            <a:r>
              <a:rPr lang="en-US" sz="2600">
                <a:solidFill>
                  <a:schemeClr val="dk1"/>
                </a:solidFill>
              </a:rPr>
              <a:t>But that’s nothing, compared to how it’s changed over the last 30,000 years.</a:t>
            </a:r>
            <a:endParaRPr sz="2600">
              <a:solidFill>
                <a:schemeClr val="dk1"/>
              </a:solidFill>
            </a:endParaRPr>
          </a:p>
          <a:p>
            <a:pPr indent="0" lvl="0" marL="342900" rtl="0" algn="l">
              <a:lnSpc>
                <a:spcPct val="80000"/>
              </a:lnSpc>
              <a:spcBef>
                <a:spcPts val="0"/>
              </a:spcBef>
              <a:spcAft>
                <a:spcPts val="0"/>
              </a:spcAft>
              <a:buNone/>
            </a:pPr>
            <a:r>
              <a:t/>
            </a:r>
            <a:endParaRPr sz="2600">
              <a:solidFill>
                <a:schemeClr val="dk1"/>
              </a:solidFill>
            </a:endParaRPr>
          </a:p>
          <a:p>
            <a:pPr indent="-350520" lvl="0" marL="342900" rtl="0" algn="l">
              <a:lnSpc>
                <a:spcPct val="80000"/>
              </a:lnSpc>
              <a:spcBef>
                <a:spcPts val="496"/>
              </a:spcBef>
              <a:spcAft>
                <a:spcPts val="0"/>
              </a:spcAft>
              <a:buClr>
                <a:schemeClr val="dk1"/>
              </a:buClr>
              <a:buSzPts val="2600"/>
              <a:buChar char="•"/>
            </a:pPr>
            <a:r>
              <a:rPr lang="en-US" sz="2600" u="sng">
                <a:solidFill>
                  <a:srgbClr val="0000FF"/>
                </a:solidFill>
                <a:hlinkClick r:id="rId3"/>
              </a:rPr>
              <a:t>Check out this animation</a:t>
            </a:r>
            <a:endParaRPr sz="2600">
              <a:solidFill>
                <a:schemeClr val="dk1"/>
              </a:solidFill>
            </a:endParaRPr>
          </a:p>
          <a:p>
            <a:pPr indent="0" lvl="0" marL="0" rtl="0" algn="l">
              <a:spcBef>
                <a:spcPts val="1200"/>
              </a:spcBef>
              <a:spcAft>
                <a:spcPts val="0"/>
              </a:spcAft>
              <a:buNone/>
            </a:pPr>
            <a:r>
              <a:t/>
            </a:r>
            <a:endParaRPr/>
          </a:p>
        </p:txBody>
      </p:sp>
      <p:sp>
        <p:nvSpPr>
          <p:cNvPr id="83" name="Google Shape;83;p13"/>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84" name="Google Shape;84;p13"/>
          <p:cNvPicPr preferRelativeResize="0"/>
          <p:nvPr/>
        </p:nvPicPr>
        <p:blipFill rotWithShape="1">
          <a:blip r:embed="rId4">
            <a:alphaModFix/>
          </a:blip>
          <a:srcRect b="0" l="0" r="0" t="0"/>
          <a:stretch/>
        </p:blipFill>
        <p:spPr>
          <a:xfrm>
            <a:off x="7436493" y="1741200"/>
            <a:ext cx="3665407" cy="4902401"/>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 name="Shape 89"/>
        <p:cNvGrpSpPr/>
        <p:nvPr/>
      </p:nvGrpSpPr>
      <p:grpSpPr>
        <a:xfrm>
          <a:off x="0" y="0"/>
          <a:ext cx="0" cy="0"/>
          <a:chOff x="0" y="0"/>
          <a:chExt cx="0" cy="0"/>
        </a:xfrm>
      </p:grpSpPr>
      <p:sp>
        <p:nvSpPr>
          <p:cNvPr id="90" name="Google Shape;90;p14"/>
          <p:cNvSpPr txBox="1"/>
          <p:nvPr>
            <p:ph idx="1" type="body"/>
          </p:nvPr>
        </p:nvSpPr>
        <p:spPr>
          <a:xfrm>
            <a:off x="1488475" y="1857250"/>
            <a:ext cx="4863300" cy="21219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2600">
                <a:solidFill>
                  <a:schemeClr val="dk1"/>
                </a:solidFill>
              </a:rPr>
              <a:t>In the 1980’s, increased mountain runoff resulted in rising lake levels that inundated shoreline features such as highways, railroads, marinas, and the SaltAir Pavilion.</a:t>
            </a:r>
            <a:endParaRPr sz="2600">
              <a:solidFill>
                <a:schemeClr val="dk1"/>
              </a:solidFill>
            </a:endParaRPr>
          </a:p>
          <a:p>
            <a:pPr indent="0" lvl="0" marL="0" rtl="0" algn="l">
              <a:lnSpc>
                <a:spcPct val="100000"/>
              </a:lnSpc>
              <a:spcBef>
                <a:spcPts val="0"/>
              </a:spcBef>
              <a:spcAft>
                <a:spcPts val="0"/>
              </a:spcAft>
              <a:buClr>
                <a:schemeClr val="dk1"/>
              </a:buClr>
              <a:buFont typeface="Arial"/>
              <a:buNone/>
            </a:pPr>
            <a:r>
              <a:t/>
            </a:r>
            <a:endParaRPr sz="1800">
              <a:solidFill>
                <a:schemeClr val="dk1"/>
              </a:solidFill>
            </a:endParaRPr>
          </a:p>
          <a:p>
            <a:pPr indent="0" lvl="0" marL="0" rtl="0" algn="l">
              <a:spcBef>
                <a:spcPts val="1200"/>
              </a:spcBef>
              <a:spcAft>
                <a:spcPts val="0"/>
              </a:spcAft>
              <a:buNone/>
            </a:pPr>
            <a:r>
              <a:t/>
            </a:r>
            <a:endParaRPr/>
          </a:p>
        </p:txBody>
      </p:sp>
      <p:sp>
        <p:nvSpPr>
          <p:cNvPr id="91" name="Google Shape;91;p14"/>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92" name="Google Shape;92;p14"/>
          <p:cNvPicPr preferRelativeResize="0"/>
          <p:nvPr/>
        </p:nvPicPr>
        <p:blipFill>
          <a:blip r:embed="rId3">
            <a:alphaModFix/>
          </a:blip>
          <a:stretch>
            <a:fillRect/>
          </a:stretch>
        </p:blipFill>
        <p:spPr>
          <a:xfrm>
            <a:off x="6538250" y="1691838"/>
            <a:ext cx="5322975" cy="4125325"/>
          </a:xfrm>
          <a:prstGeom prst="rect">
            <a:avLst/>
          </a:prstGeom>
          <a:noFill/>
          <a:ln>
            <a:noFill/>
          </a:ln>
        </p:spPr>
      </p:pic>
      <p:sp>
        <p:nvSpPr>
          <p:cNvPr id="93" name="Google Shape;93;p14"/>
          <p:cNvSpPr txBox="1"/>
          <p:nvPr/>
        </p:nvSpPr>
        <p:spPr>
          <a:xfrm>
            <a:off x="1488475" y="373050"/>
            <a:ext cx="9552900" cy="91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000">
                <a:solidFill>
                  <a:schemeClr val="accent1"/>
                </a:solidFill>
              </a:rPr>
              <a:t>SaltAir Pavilion</a:t>
            </a:r>
            <a:endParaRPr sz="4000">
              <a:solidFill>
                <a:schemeClr val="accent1"/>
              </a:solidFil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8" name="Shape 98"/>
        <p:cNvGrpSpPr/>
        <p:nvPr/>
      </p:nvGrpSpPr>
      <p:grpSpPr>
        <a:xfrm>
          <a:off x="0" y="0"/>
          <a:ext cx="0" cy="0"/>
          <a:chOff x="0" y="0"/>
          <a:chExt cx="0" cy="0"/>
        </a:xfrm>
      </p:grpSpPr>
      <p:sp>
        <p:nvSpPr>
          <p:cNvPr id="99" name="Google Shape;99;p15"/>
          <p:cNvSpPr txBox="1"/>
          <p:nvPr>
            <p:ph idx="1" type="body"/>
          </p:nvPr>
        </p:nvSpPr>
        <p:spPr>
          <a:xfrm>
            <a:off x="1488475" y="1406700"/>
            <a:ext cx="10429800" cy="9159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100"/>
              <a:buFont typeface="Arial"/>
              <a:buNone/>
            </a:pPr>
            <a:r>
              <a:rPr lang="en-US" sz="2200">
                <a:solidFill>
                  <a:schemeClr val="dk1"/>
                </a:solidFill>
              </a:rPr>
              <a:t>A management plan was put into place to pump excess water into a dry Western Basin, where it could evaporate safely.</a:t>
            </a:r>
            <a:endParaRPr sz="2200">
              <a:solidFill>
                <a:schemeClr val="dk1"/>
              </a:solidFill>
            </a:endParaRPr>
          </a:p>
          <a:p>
            <a:pPr indent="0" lvl="0" marL="0" rtl="0" algn="l">
              <a:spcBef>
                <a:spcPts val="1200"/>
              </a:spcBef>
              <a:spcAft>
                <a:spcPts val="0"/>
              </a:spcAft>
              <a:buNone/>
            </a:pPr>
            <a:r>
              <a:t/>
            </a:r>
            <a:endParaRPr/>
          </a:p>
        </p:txBody>
      </p:sp>
      <p:sp>
        <p:nvSpPr>
          <p:cNvPr id="100" name="Google Shape;100;p15"/>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sp>
        <p:nvSpPr>
          <p:cNvPr id="101" name="Google Shape;101;p15"/>
          <p:cNvSpPr txBox="1"/>
          <p:nvPr/>
        </p:nvSpPr>
        <p:spPr>
          <a:xfrm>
            <a:off x="1488475" y="373050"/>
            <a:ext cx="9552900" cy="915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4000">
                <a:solidFill>
                  <a:schemeClr val="accent1"/>
                </a:solidFill>
              </a:rPr>
              <a:t>SaltAir Pavilion</a:t>
            </a:r>
            <a:endParaRPr sz="4000">
              <a:solidFill>
                <a:schemeClr val="accent1"/>
              </a:solidFill>
            </a:endParaRPr>
          </a:p>
        </p:txBody>
      </p:sp>
      <p:pic>
        <p:nvPicPr>
          <p:cNvPr id="102" name="Google Shape;102;p15"/>
          <p:cNvPicPr preferRelativeResize="0"/>
          <p:nvPr/>
        </p:nvPicPr>
        <p:blipFill rotWithShape="1">
          <a:blip r:embed="rId3">
            <a:alphaModFix/>
          </a:blip>
          <a:srcRect b="0" l="0" r="0" t="0"/>
          <a:stretch/>
        </p:blipFill>
        <p:spPr>
          <a:xfrm>
            <a:off x="3525585" y="2254750"/>
            <a:ext cx="5598026" cy="4198526"/>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07" name="Shape 107"/>
        <p:cNvGrpSpPr/>
        <p:nvPr/>
      </p:nvGrpSpPr>
      <p:grpSpPr>
        <a:xfrm>
          <a:off x="0" y="0"/>
          <a:ext cx="0" cy="0"/>
          <a:chOff x="0" y="0"/>
          <a:chExt cx="0" cy="0"/>
        </a:xfrm>
      </p:grpSpPr>
      <p:sp>
        <p:nvSpPr>
          <p:cNvPr id="108" name="Google Shape;108;p16"/>
          <p:cNvSpPr txBox="1"/>
          <p:nvPr>
            <p:ph idx="1" type="body"/>
          </p:nvPr>
        </p:nvSpPr>
        <p:spPr>
          <a:xfrm>
            <a:off x="1751600" y="1446600"/>
            <a:ext cx="10070100" cy="11610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2400"/>
              <a:t>Mono Lake gets continually saltier due to water collection by the City of Los Angeles.</a:t>
            </a:r>
            <a:endParaRPr sz="2400"/>
          </a:p>
        </p:txBody>
      </p:sp>
      <p:sp>
        <p:nvSpPr>
          <p:cNvPr id="109" name="Google Shape;109;p16"/>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10" name="Google Shape;110;p16"/>
          <p:cNvPicPr preferRelativeResize="0"/>
          <p:nvPr/>
        </p:nvPicPr>
        <p:blipFill rotWithShape="1">
          <a:blip r:embed="rId3">
            <a:alphaModFix/>
          </a:blip>
          <a:srcRect b="0" l="0" r="0" t="0"/>
          <a:stretch/>
        </p:blipFill>
        <p:spPr>
          <a:xfrm>
            <a:off x="3826763" y="2473050"/>
            <a:ext cx="5286374" cy="3964775"/>
          </a:xfrm>
          <a:prstGeom prst="rect">
            <a:avLst/>
          </a:prstGeom>
          <a:noFill/>
          <a:ln>
            <a:noFill/>
          </a:ln>
        </p:spPr>
      </p:pic>
      <p:sp>
        <p:nvSpPr>
          <p:cNvPr id="111" name="Google Shape;111;p16"/>
          <p:cNvSpPr txBox="1"/>
          <p:nvPr/>
        </p:nvSpPr>
        <p:spPr>
          <a:xfrm>
            <a:off x="1488475" y="373050"/>
            <a:ext cx="9552900" cy="9159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sz="4000">
                <a:solidFill>
                  <a:schemeClr val="accent1"/>
                </a:solidFill>
              </a:rPr>
              <a:t>Mono Lake, East California</a:t>
            </a:r>
            <a:endParaRPr sz="4000">
              <a:solidFill>
                <a:schemeClr val="accent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6" name="Shape 116"/>
        <p:cNvGrpSpPr/>
        <p:nvPr/>
      </p:nvGrpSpPr>
      <p:grpSpPr>
        <a:xfrm>
          <a:off x="0" y="0"/>
          <a:ext cx="0" cy="0"/>
          <a:chOff x="0" y="0"/>
          <a:chExt cx="0" cy="0"/>
        </a:xfrm>
      </p:grpSpPr>
      <p:sp>
        <p:nvSpPr>
          <p:cNvPr id="117" name="Google Shape;117;p17"/>
          <p:cNvSpPr txBox="1"/>
          <p:nvPr>
            <p:ph idx="1" type="body"/>
          </p:nvPr>
        </p:nvSpPr>
        <p:spPr>
          <a:xfrm>
            <a:off x="7544699" y="1252375"/>
            <a:ext cx="4647300" cy="4044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2400"/>
              <a:t>Salt farmers encourage evaporation with shallow ponds.</a:t>
            </a:r>
            <a:endParaRPr sz="2400"/>
          </a:p>
          <a:p>
            <a:pPr indent="0" lvl="0" marL="0" rtl="0" algn="l">
              <a:lnSpc>
                <a:spcPct val="100000"/>
              </a:lnSpc>
              <a:spcBef>
                <a:spcPts val="0"/>
              </a:spcBef>
              <a:spcAft>
                <a:spcPts val="0"/>
              </a:spcAft>
              <a:buClr>
                <a:schemeClr val="dk1"/>
              </a:buClr>
              <a:buFont typeface="Arial"/>
              <a:buNone/>
            </a:pPr>
            <a:r>
              <a:t/>
            </a:r>
            <a:endParaRPr sz="2400"/>
          </a:p>
          <a:p>
            <a:pPr indent="0" lvl="0" marL="0" rtl="0" algn="l">
              <a:lnSpc>
                <a:spcPct val="100000"/>
              </a:lnSpc>
              <a:spcBef>
                <a:spcPts val="0"/>
              </a:spcBef>
              <a:spcAft>
                <a:spcPts val="0"/>
              </a:spcAft>
              <a:buClr>
                <a:schemeClr val="dk1"/>
              </a:buClr>
              <a:buFont typeface="Arial"/>
              <a:buNone/>
            </a:pPr>
            <a:r>
              <a:rPr lang="en-US" sz="2400"/>
              <a:t>Different water sources leave behind different mineral salts. </a:t>
            </a:r>
            <a:endParaRPr sz="2400"/>
          </a:p>
        </p:txBody>
      </p:sp>
      <p:sp>
        <p:nvSpPr>
          <p:cNvPr id="118" name="Google Shape;118;p17"/>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19" name="Google Shape;119;p17"/>
          <p:cNvPicPr preferRelativeResize="0"/>
          <p:nvPr/>
        </p:nvPicPr>
        <p:blipFill rotWithShape="1">
          <a:blip r:embed="rId3">
            <a:alphaModFix/>
          </a:blip>
          <a:srcRect b="0" l="0" r="0" t="0"/>
          <a:stretch/>
        </p:blipFill>
        <p:spPr>
          <a:xfrm>
            <a:off x="1502675" y="1252375"/>
            <a:ext cx="5870275" cy="4353251"/>
          </a:xfrm>
          <a:prstGeom prst="rect">
            <a:avLst/>
          </a:prstGeom>
          <a:noFill/>
          <a:ln>
            <a:noFill/>
          </a:ln>
        </p:spPr>
      </p:pic>
      <p:sp>
        <p:nvSpPr>
          <p:cNvPr id="120" name="Google Shape;120;p17"/>
          <p:cNvSpPr txBox="1"/>
          <p:nvPr/>
        </p:nvSpPr>
        <p:spPr>
          <a:xfrm>
            <a:off x="1488475" y="373050"/>
            <a:ext cx="9552900" cy="9159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sz="4000">
                <a:solidFill>
                  <a:schemeClr val="accent1"/>
                </a:solidFill>
              </a:rPr>
              <a:t>Salt Farming Technique</a:t>
            </a:r>
            <a:endParaRPr sz="4000">
              <a:solidFill>
                <a:schemeClr val="accent1"/>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sp>
        <p:nvSpPr>
          <p:cNvPr id="126" name="Google Shape;126;p18"/>
          <p:cNvSpPr txBox="1"/>
          <p:nvPr>
            <p:ph idx="1" type="body"/>
          </p:nvPr>
        </p:nvSpPr>
        <p:spPr>
          <a:xfrm>
            <a:off x="1488476" y="1288950"/>
            <a:ext cx="10183800" cy="4044600"/>
          </a:xfrm>
          <a:prstGeom prst="rect">
            <a:avLst/>
          </a:prstGeom>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Font typeface="Arial"/>
              <a:buNone/>
            </a:pPr>
            <a:r>
              <a:rPr lang="en-US" sz="2400">
                <a:solidFill>
                  <a:srgbClr val="000000"/>
                </a:solidFill>
              </a:rPr>
              <a:t>This </a:t>
            </a:r>
            <a:r>
              <a:rPr lang="en-US" sz="2400">
                <a:solidFill>
                  <a:srgbClr val="000000"/>
                </a:solidFill>
              </a:rPr>
              <a:t>estuarine</a:t>
            </a:r>
            <a:r>
              <a:rPr lang="en-US" sz="2400">
                <a:solidFill>
                  <a:srgbClr val="000000"/>
                </a:solidFill>
              </a:rPr>
              <a:t> landscape has been completely transformed by salt mining. </a:t>
            </a:r>
            <a:r>
              <a:rPr lang="en-US" sz="2420">
                <a:solidFill>
                  <a:schemeClr val="dk1"/>
                </a:solidFill>
              </a:rPr>
              <a:t>Estuarine: where freshwater runs into the ocean.</a:t>
            </a:r>
            <a:endParaRPr sz="2400">
              <a:solidFill>
                <a:srgbClr val="000000"/>
              </a:solidFill>
            </a:endParaRPr>
          </a:p>
          <a:p>
            <a:pPr indent="0" lvl="0" marL="0" rtl="0" algn="l">
              <a:lnSpc>
                <a:spcPct val="100000"/>
              </a:lnSpc>
              <a:spcBef>
                <a:spcPts val="0"/>
              </a:spcBef>
              <a:spcAft>
                <a:spcPts val="0"/>
              </a:spcAft>
              <a:buClr>
                <a:schemeClr val="dk1"/>
              </a:buClr>
              <a:buFont typeface="Arial"/>
              <a:buNone/>
            </a:pPr>
            <a:r>
              <a:t/>
            </a:r>
            <a:endParaRPr sz="3020">
              <a:solidFill>
                <a:srgbClr val="000000"/>
              </a:solidFill>
            </a:endParaRPr>
          </a:p>
          <a:p>
            <a:pPr indent="0" lvl="0" marL="0" rtl="0" algn="l">
              <a:lnSpc>
                <a:spcPct val="100000"/>
              </a:lnSpc>
              <a:spcBef>
                <a:spcPts val="0"/>
              </a:spcBef>
              <a:spcAft>
                <a:spcPts val="0"/>
              </a:spcAft>
              <a:buClr>
                <a:schemeClr val="dk1"/>
              </a:buClr>
              <a:buFont typeface="Arial"/>
              <a:buNone/>
            </a:pPr>
            <a:r>
              <a:t/>
            </a:r>
            <a:endParaRPr sz="3020">
              <a:solidFill>
                <a:srgbClr val="000000"/>
              </a:solidFill>
            </a:endParaRPr>
          </a:p>
          <a:p>
            <a:pPr indent="0" lvl="0" marL="0" rtl="0" algn="l">
              <a:lnSpc>
                <a:spcPct val="100000"/>
              </a:lnSpc>
              <a:spcBef>
                <a:spcPts val="0"/>
              </a:spcBef>
              <a:spcAft>
                <a:spcPts val="0"/>
              </a:spcAft>
              <a:buClr>
                <a:schemeClr val="dk1"/>
              </a:buClr>
              <a:buFont typeface="Arial"/>
              <a:buNone/>
            </a:pPr>
            <a:r>
              <a:t/>
            </a:r>
            <a:endParaRPr sz="3020">
              <a:solidFill>
                <a:srgbClr val="000000"/>
              </a:solidFill>
            </a:endParaRPr>
          </a:p>
          <a:p>
            <a:pPr indent="0" lvl="0" marL="0" rtl="0" algn="l">
              <a:lnSpc>
                <a:spcPct val="100000"/>
              </a:lnSpc>
              <a:spcBef>
                <a:spcPts val="0"/>
              </a:spcBef>
              <a:spcAft>
                <a:spcPts val="0"/>
              </a:spcAft>
              <a:buClr>
                <a:schemeClr val="dk1"/>
              </a:buClr>
              <a:buFont typeface="Arial"/>
              <a:buNone/>
            </a:pPr>
            <a:r>
              <a:t/>
            </a:r>
            <a:endParaRPr sz="3020">
              <a:solidFill>
                <a:srgbClr val="000000"/>
              </a:solidFill>
            </a:endParaRPr>
          </a:p>
        </p:txBody>
      </p:sp>
      <p:sp>
        <p:nvSpPr>
          <p:cNvPr id="127" name="Google Shape;127;p18"/>
          <p:cNvSpPr txBox="1"/>
          <p:nvPr>
            <p:ph idx="12" type="sldNum"/>
          </p:nvPr>
        </p:nvSpPr>
        <p:spPr>
          <a:xfrm>
            <a:off x="250391" y="238838"/>
            <a:ext cx="526200" cy="365100"/>
          </a:xfrm>
          <a:prstGeom prst="rect">
            <a:avLst/>
          </a:prstGeom>
        </p:spPr>
        <p:txBody>
          <a:bodyPr anchorCtr="0" anchor="ctr" bIns="45700" lIns="91425" spcFirstLastPara="1" rIns="91425" wrap="square" tIns="45700">
            <a:noAutofit/>
          </a:bodyPr>
          <a:lstStyle/>
          <a:p>
            <a:pPr indent="0" lvl="0" marL="0" rtl="0" algn="ctr">
              <a:spcBef>
                <a:spcPts val="0"/>
              </a:spcBef>
              <a:spcAft>
                <a:spcPts val="0"/>
              </a:spcAft>
              <a:buClr>
                <a:srgbClr val="000000"/>
              </a:buClr>
              <a:buFont typeface="Arial"/>
              <a:buNone/>
            </a:pPr>
            <a:fld id="{00000000-1234-1234-1234-123412341234}" type="slidenum">
              <a:rPr lang="en-US"/>
              <a:t>‹#›</a:t>
            </a:fld>
            <a:endParaRPr/>
          </a:p>
        </p:txBody>
      </p:sp>
      <p:pic>
        <p:nvPicPr>
          <p:cNvPr id="128" name="Google Shape;128;p18"/>
          <p:cNvPicPr preferRelativeResize="0"/>
          <p:nvPr/>
        </p:nvPicPr>
        <p:blipFill rotWithShape="1">
          <a:blip r:embed="rId3">
            <a:alphaModFix/>
          </a:blip>
          <a:srcRect b="0" l="0" r="0" t="0"/>
          <a:stretch/>
        </p:blipFill>
        <p:spPr>
          <a:xfrm>
            <a:off x="3641850" y="2287700"/>
            <a:ext cx="5550950" cy="4163225"/>
          </a:xfrm>
          <a:prstGeom prst="rect">
            <a:avLst/>
          </a:prstGeom>
          <a:noFill/>
          <a:ln>
            <a:noFill/>
          </a:ln>
        </p:spPr>
      </p:pic>
      <p:sp>
        <p:nvSpPr>
          <p:cNvPr id="129" name="Google Shape;129;p18"/>
          <p:cNvSpPr txBox="1"/>
          <p:nvPr/>
        </p:nvSpPr>
        <p:spPr>
          <a:xfrm>
            <a:off x="1488475" y="373050"/>
            <a:ext cx="9552900" cy="915900"/>
          </a:xfrm>
          <a:prstGeom prst="rect">
            <a:avLst/>
          </a:prstGeom>
          <a:noFill/>
          <a:ln>
            <a:noFill/>
          </a:ln>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US" sz="4000">
                <a:solidFill>
                  <a:schemeClr val="accent1"/>
                </a:solidFill>
              </a:rPr>
              <a:t>Salt Farming Technique</a:t>
            </a:r>
            <a:endParaRPr sz="4000">
              <a:solidFill>
                <a:schemeClr val="accent1"/>
              </a:solidFill>
            </a:endParaRPr>
          </a:p>
        </p:txBody>
      </p:sp>
    </p:spTree>
  </p:cSld>
  <p:clrMapOvr>
    <a:masterClrMapping/>
  </p:clrMapOvr>
</p:sld>
</file>

<file path=ppt/theme/theme1.xml><?xml version="1.0" encoding="utf-8"?>
<a:theme xmlns:a="http://schemas.openxmlformats.org/drawingml/2006/main" xmlns:r="http://schemas.openxmlformats.org/officeDocument/2006/relationships" name="ISB 2019">
  <a:themeElements>
    <a:clrScheme name="ISB 2019 Colors">
      <a:dk1>
        <a:srgbClr val="000000"/>
      </a:dk1>
      <a:lt1>
        <a:srgbClr val="FFFFFF"/>
      </a:lt1>
      <a:dk2>
        <a:srgbClr val="500895"/>
      </a:dk2>
      <a:lt2>
        <a:srgbClr val="77787B"/>
      </a:lt2>
      <a:accent1>
        <a:srgbClr val="002664"/>
      </a:accent1>
      <a:accent2>
        <a:srgbClr val="006EFF"/>
      </a:accent2>
      <a:accent3>
        <a:srgbClr val="23EDEC"/>
      </a:accent3>
      <a:accent4>
        <a:srgbClr val="FF5F00"/>
      </a:accent4>
      <a:accent5>
        <a:srgbClr val="82003C"/>
      </a:accent5>
      <a:accent6>
        <a:srgbClr val="959595"/>
      </a:accent6>
      <a:hlink>
        <a:srgbClr val="006EFF"/>
      </a:hlink>
      <a:folHlink>
        <a:srgbClr val="002664"/>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